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914" r:id="rId2"/>
    <p:sldId id="910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A81"/>
    <a:srgbClr val="86B6DB"/>
    <a:srgbClr val="46448C"/>
    <a:srgbClr val="06011D"/>
    <a:srgbClr val="010A1D"/>
    <a:srgbClr val="010B21"/>
    <a:srgbClr val="050E1D"/>
    <a:srgbClr val="47448E"/>
    <a:srgbClr val="0A0B18"/>
    <a:srgbClr val="4BB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743A0-40EC-4B2A-805E-13BD71E72500}" v="15" dt="2022-05-15T00:56:39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io Melibeu" userId="25dc0da913c2a8f0" providerId="LiveId" clId="{95279B10-B4C4-435C-9EEB-0AE567926438}"/>
    <pc:docChg chg="delSld modSld sldOrd">
      <pc:chgData name="Tulio Melibeu" userId="25dc0da913c2a8f0" providerId="LiveId" clId="{95279B10-B4C4-435C-9EEB-0AE567926438}" dt="2022-05-04T20:43:39.360" v="5" actId="1076"/>
      <pc:docMkLst>
        <pc:docMk/>
      </pc:docMkLst>
      <pc:sldChg chg="del">
        <pc:chgData name="Tulio Melibeu" userId="25dc0da913c2a8f0" providerId="LiveId" clId="{95279B10-B4C4-435C-9EEB-0AE567926438}" dt="2022-04-22T18:10:16.848" v="0" actId="47"/>
        <pc:sldMkLst>
          <pc:docMk/>
          <pc:sldMk cId="1331045911" sldId="256"/>
        </pc:sldMkLst>
      </pc:sldChg>
      <pc:sldChg chg="modSp mod">
        <pc:chgData name="Tulio Melibeu" userId="25dc0da913c2a8f0" providerId="LiveId" clId="{95279B10-B4C4-435C-9EEB-0AE567926438}" dt="2022-05-04T20:43:39.360" v="5" actId="1076"/>
        <pc:sldMkLst>
          <pc:docMk/>
          <pc:sldMk cId="2037287304" sldId="906"/>
        </pc:sldMkLst>
        <pc:picChg chg="mod">
          <ac:chgData name="Tulio Melibeu" userId="25dc0da913c2a8f0" providerId="LiveId" clId="{95279B10-B4C4-435C-9EEB-0AE567926438}" dt="2022-05-04T20:43:39.360" v="5" actId="1076"/>
          <ac:picMkLst>
            <pc:docMk/>
            <pc:sldMk cId="2037287304" sldId="906"/>
            <ac:picMk id="10" creationId="{A1660400-360D-4E70-BDB1-ABED092A102F}"/>
          </ac:picMkLst>
        </pc:picChg>
      </pc:sldChg>
      <pc:sldChg chg="ord">
        <pc:chgData name="Tulio Melibeu" userId="25dc0da913c2a8f0" providerId="LiveId" clId="{95279B10-B4C4-435C-9EEB-0AE567926438}" dt="2022-05-04T20:42:47.754" v="2"/>
        <pc:sldMkLst>
          <pc:docMk/>
          <pc:sldMk cId="1659345612" sldId="912"/>
        </pc:sldMkLst>
      </pc:sldChg>
    </pc:docChg>
  </pc:docChgLst>
  <pc:docChgLst>
    <pc:chgData name="Tulio Melibeu" userId="25dc0da913c2a8f0" providerId="LiveId" clId="{6CE743A0-40EC-4B2A-805E-13BD71E72500}"/>
    <pc:docChg chg="undo custSel addSld delSld modSld">
      <pc:chgData name="Tulio Melibeu" userId="25dc0da913c2a8f0" providerId="LiveId" clId="{6CE743A0-40EC-4B2A-805E-13BD71E72500}" dt="2022-05-15T01:10:30.128" v="114" actId="47"/>
      <pc:docMkLst>
        <pc:docMk/>
      </pc:docMkLst>
      <pc:sldChg chg="del">
        <pc:chgData name="Tulio Melibeu" userId="25dc0da913c2a8f0" providerId="LiveId" clId="{6CE743A0-40EC-4B2A-805E-13BD71E72500}" dt="2022-05-15T01:10:30.128" v="114" actId="47"/>
        <pc:sldMkLst>
          <pc:docMk/>
          <pc:sldMk cId="986032987" sldId="913"/>
        </pc:sldMkLst>
      </pc:sldChg>
      <pc:sldChg chg="addSp delSp modSp add mod">
        <pc:chgData name="Tulio Melibeu" userId="25dc0da913c2a8f0" providerId="LiveId" clId="{6CE743A0-40EC-4B2A-805E-13BD71E72500}" dt="2022-05-15T00:56:39.584" v="113"/>
        <pc:sldMkLst>
          <pc:docMk/>
          <pc:sldMk cId="1975587182" sldId="914"/>
        </pc:sldMkLst>
        <pc:spChg chg="add mod">
          <ac:chgData name="Tulio Melibeu" userId="25dc0da913c2a8f0" providerId="LiveId" clId="{6CE743A0-40EC-4B2A-805E-13BD71E72500}" dt="2022-05-15T00:47:08.437" v="42" actId="14100"/>
          <ac:spMkLst>
            <pc:docMk/>
            <pc:sldMk cId="1975587182" sldId="914"/>
            <ac:spMk id="2" creationId="{2F60292F-C3C8-2FCC-F80E-DBB168A4A669}"/>
          </ac:spMkLst>
        </pc:spChg>
        <pc:spChg chg="add del mod">
          <ac:chgData name="Tulio Melibeu" userId="25dc0da913c2a8f0" providerId="LiveId" clId="{6CE743A0-40EC-4B2A-805E-13BD71E72500}" dt="2022-05-15T00:56:09.472" v="109" actId="207"/>
          <ac:spMkLst>
            <pc:docMk/>
            <pc:sldMk cId="1975587182" sldId="914"/>
            <ac:spMk id="14" creationId="{96D8C392-7935-4D25-BD89-CC458A077A2E}"/>
          </ac:spMkLst>
        </pc:spChg>
        <pc:spChg chg="ord">
          <ac:chgData name="Tulio Melibeu" userId="25dc0da913c2a8f0" providerId="LiveId" clId="{6CE743A0-40EC-4B2A-805E-13BD71E72500}" dt="2022-05-15T00:39:00.584" v="9" actId="166"/>
          <ac:spMkLst>
            <pc:docMk/>
            <pc:sldMk cId="1975587182" sldId="914"/>
            <ac:spMk id="26" creationId="{A60CD092-DD0C-4742-A403-B778F446B97D}"/>
          </ac:spMkLst>
        </pc:spChg>
        <pc:spChg chg="add mod">
          <ac:chgData name="Tulio Melibeu" userId="25dc0da913c2a8f0" providerId="LiveId" clId="{6CE743A0-40EC-4B2A-805E-13BD71E72500}" dt="2022-05-15T00:51:37.321" v="79" actId="14100"/>
          <ac:spMkLst>
            <pc:docMk/>
            <pc:sldMk cId="1975587182" sldId="914"/>
            <ac:spMk id="28" creationId="{BB40ACE2-8CBA-4C7A-B0A0-2058EF9AC387}"/>
          </ac:spMkLst>
        </pc:spChg>
        <pc:spChg chg="ord">
          <ac:chgData name="Tulio Melibeu" userId="25dc0da913c2a8f0" providerId="LiveId" clId="{6CE743A0-40EC-4B2A-805E-13BD71E72500}" dt="2022-05-15T00:39:49.968" v="15" actId="166"/>
          <ac:spMkLst>
            <pc:docMk/>
            <pc:sldMk cId="1975587182" sldId="914"/>
            <ac:spMk id="29" creationId="{0D86D33C-44AD-4BB0-85B1-686050D397AC}"/>
          </ac:spMkLst>
        </pc:spChg>
        <pc:spChg chg="mod ord">
          <ac:chgData name="Tulio Melibeu" userId="25dc0da913c2a8f0" providerId="LiveId" clId="{6CE743A0-40EC-4B2A-805E-13BD71E72500}" dt="2022-05-15T00:52:44.036" v="93" actId="166"/>
          <ac:spMkLst>
            <pc:docMk/>
            <pc:sldMk cId="1975587182" sldId="914"/>
            <ac:spMk id="30" creationId="{E34A2CEA-64D5-4B2F-ABF1-35EA01CFD766}"/>
          </ac:spMkLst>
        </pc:spChg>
        <pc:spChg chg="mod ord">
          <ac:chgData name="Tulio Melibeu" userId="25dc0da913c2a8f0" providerId="LiveId" clId="{6CE743A0-40EC-4B2A-805E-13BD71E72500}" dt="2022-05-15T00:53:29.968" v="98" actId="166"/>
          <ac:spMkLst>
            <pc:docMk/>
            <pc:sldMk cId="1975587182" sldId="914"/>
            <ac:spMk id="31" creationId="{39C093B3-C854-48CF-BAAB-809817304DAC}"/>
          </ac:spMkLst>
        </pc:spChg>
        <pc:spChg chg="add del mod">
          <ac:chgData name="Tulio Melibeu" userId="25dc0da913c2a8f0" providerId="LiveId" clId="{6CE743A0-40EC-4B2A-805E-13BD71E72500}" dt="2022-05-15T00:48:00.502" v="50" actId="478"/>
          <ac:spMkLst>
            <pc:docMk/>
            <pc:sldMk cId="1975587182" sldId="914"/>
            <ac:spMk id="39" creationId="{50232639-D2C9-F902-4215-14393D77C81B}"/>
          </ac:spMkLst>
        </pc:spChg>
        <pc:spChg chg="add del mod">
          <ac:chgData name="Tulio Melibeu" userId="25dc0da913c2a8f0" providerId="LiveId" clId="{6CE743A0-40EC-4B2A-805E-13BD71E72500}" dt="2022-05-15T00:48:01.488" v="51" actId="478"/>
          <ac:spMkLst>
            <pc:docMk/>
            <pc:sldMk cId="1975587182" sldId="914"/>
            <ac:spMk id="40" creationId="{031BE935-D5CD-9144-4EE6-09202AEC4F9A}"/>
          </ac:spMkLst>
        </pc:spChg>
        <pc:spChg chg="add del mod">
          <ac:chgData name="Tulio Melibeu" userId="25dc0da913c2a8f0" providerId="LiveId" clId="{6CE743A0-40EC-4B2A-805E-13BD71E72500}" dt="2022-05-15T00:51:25.612" v="72" actId="478"/>
          <ac:spMkLst>
            <pc:docMk/>
            <pc:sldMk cId="1975587182" sldId="914"/>
            <ac:spMk id="41" creationId="{7B598A0C-C7FD-7D3C-7BA7-6997378E382A}"/>
          </ac:spMkLst>
        </pc:spChg>
        <pc:spChg chg="add del mod">
          <ac:chgData name="Tulio Melibeu" userId="25dc0da913c2a8f0" providerId="LiveId" clId="{6CE743A0-40EC-4B2A-805E-13BD71E72500}" dt="2022-05-15T00:48:49.843" v="61" actId="478"/>
          <ac:spMkLst>
            <pc:docMk/>
            <pc:sldMk cId="1975587182" sldId="914"/>
            <ac:spMk id="42" creationId="{7911F7D3-9AD0-DC56-DB2A-29905E280D12}"/>
          </ac:spMkLst>
        </pc:spChg>
        <pc:spChg chg="add del mod">
          <ac:chgData name="Tulio Melibeu" userId="25dc0da913c2a8f0" providerId="LiveId" clId="{6CE743A0-40EC-4B2A-805E-13BD71E72500}" dt="2022-05-15T00:51:26.700" v="73" actId="478"/>
          <ac:spMkLst>
            <pc:docMk/>
            <pc:sldMk cId="1975587182" sldId="914"/>
            <ac:spMk id="43" creationId="{E3033E1F-F8D6-33BA-AE92-8EF7064BFF1E}"/>
          </ac:spMkLst>
        </pc:spChg>
        <pc:spChg chg="add del mod">
          <ac:chgData name="Tulio Melibeu" userId="25dc0da913c2a8f0" providerId="LiveId" clId="{6CE743A0-40EC-4B2A-805E-13BD71E72500}" dt="2022-05-15T00:51:58.186" v="80" actId="478"/>
          <ac:spMkLst>
            <pc:docMk/>
            <pc:sldMk cId="1975587182" sldId="914"/>
            <ac:spMk id="44" creationId="{0AF54355-C626-0876-88F8-5F440C939ED9}"/>
          </ac:spMkLst>
        </pc:spChg>
        <pc:spChg chg="add del mod">
          <ac:chgData name="Tulio Melibeu" userId="25dc0da913c2a8f0" providerId="LiveId" clId="{6CE743A0-40EC-4B2A-805E-13BD71E72500}" dt="2022-05-15T00:51:34.116" v="78" actId="478"/>
          <ac:spMkLst>
            <pc:docMk/>
            <pc:sldMk cId="1975587182" sldId="914"/>
            <ac:spMk id="45" creationId="{78301398-2BC6-FA66-9735-70A364B3C3D4}"/>
          </ac:spMkLst>
        </pc:spChg>
        <pc:spChg chg="add del mod">
          <ac:chgData name="Tulio Melibeu" userId="25dc0da913c2a8f0" providerId="LiveId" clId="{6CE743A0-40EC-4B2A-805E-13BD71E72500}" dt="2022-05-15T00:52:08.754" v="87" actId="478"/>
          <ac:spMkLst>
            <pc:docMk/>
            <pc:sldMk cId="1975587182" sldId="914"/>
            <ac:spMk id="46" creationId="{6D4B7FAE-60EB-F701-C0F1-F199011DCF19}"/>
          </ac:spMkLst>
        </pc:spChg>
        <pc:spChg chg="add del mod">
          <ac:chgData name="Tulio Melibeu" userId="25dc0da913c2a8f0" providerId="LiveId" clId="{6CE743A0-40EC-4B2A-805E-13BD71E72500}" dt="2022-05-15T00:52:05.794" v="85" actId="478"/>
          <ac:spMkLst>
            <pc:docMk/>
            <pc:sldMk cId="1975587182" sldId="914"/>
            <ac:spMk id="47" creationId="{9E8F4212-FC72-AE01-2CD5-EE0A44A4F2E0}"/>
          </ac:spMkLst>
        </pc:spChg>
        <pc:spChg chg="add mod">
          <ac:chgData name="Tulio Melibeu" userId="25dc0da913c2a8f0" providerId="LiveId" clId="{6CE743A0-40EC-4B2A-805E-13BD71E72500}" dt="2022-05-15T00:56:24.658" v="110" actId="1076"/>
          <ac:spMkLst>
            <pc:docMk/>
            <pc:sldMk cId="1975587182" sldId="914"/>
            <ac:spMk id="48" creationId="{1105D90B-1726-0DB7-FF52-1C4870E29EBD}"/>
          </ac:spMkLst>
        </pc:spChg>
        <pc:spChg chg="add mod">
          <ac:chgData name="Tulio Melibeu" userId="25dc0da913c2a8f0" providerId="LiveId" clId="{6CE743A0-40EC-4B2A-805E-13BD71E72500}" dt="2022-05-15T00:56:29.397" v="111" actId="1076"/>
          <ac:spMkLst>
            <pc:docMk/>
            <pc:sldMk cId="1975587182" sldId="914"/>
            <ac:spMk id="49" creationId="{7580A88F-7903-57B4-7127-4D5F5246BC20}"/>
          </ac:spMkLst>
        </pc:spChg>
        <pc:spChg chg="add del mod">
          <ac:chgData name="Tulio Melibeu" userId="25dc0da913c2a8f0" providerId="LiveId" clId="{6CE743A0-40EC-4B2A-805E-13BD71E72500}" dt="2022-05-15T00:55:27.609" v="106"/>
          <ac:spMkLst>
            <pc:docMk/>
            <pc:sldMk cId="1975587182" sldId="914"/>
            <ac:spMk id="50" creationId="{CDFD84AD-E8DA-6F9B-B7F6-572B3C7F9050}"/>
          </ac:spMkLst>
        </pc:spChg>
        <pc:picChg chg="mod ord">
          <ac:chgData name="Tulio Melibeu" userId="25dc0da913c2a8f0" providerId="LiveId" clId="{6CE743A0-40EC-4B2A-805E-13BD71E72500}" dt="2022-05-15T00:52:44.036" v="93" actId="166"/>
          <ac:picMkLst>
            <pc:docMk/>
            <pc:sldMk cId="1975587182" sldId="914"/>
            <ac:picMk id="3" creationId="{0A227A86-4C45-47AD-A23D-9DF9882824CF}"/>
          </ac:picMkLst>
        </pc:picChg>
        <pc:picChg chg="del">
          <ac:chgData name="Tulio Melibeu" userId="25dc0da913c2a8f0" providerId="LiveId" clId="{6CE743A0-40EC-4B2A-805E-13BD71E72500}" dt="2022-05-15T00:38:16.121" v="2" actId="478"/>
          <ac:picMkLst>
            <pc:docMk/>
            <pc:sldMk cId="1975587182" sldId="914"/>
            <ac:picMk id="38" creationId="{6FCC641D-56E7-FAA9-7624-DBD5F2BE7D16}"/>
          </ac:picMkLst>
        </pc:picChg>
        <pc:picChg chg="add mod">
          <ac:chgData name="Tulio Melibeu" userId="25dc0da913c2a8f0" providerId="LiveId" clId="{6CE743A0-40EC-4B2A-805E-13BD71E72500}" dt="2022-05-15T00:56:39.584" v="113"/>
          <ac:picMkLst>
            <pc:docMk/>
            <pc:sldMk cId="1975587182" sldId="914"/>
            <ac:picMk id="52" creationId="{F5E7F669-FE51-E11E-5F9C-CBD596092884}"/>
          </ac:picMkLst>
        </pc:picChg>
        <pc:picChg chg="mod ord">
          <ac:chgData name="Tulio Melibeu" userId="25dc0da913c2a8f0" providerId="LiveId" clId="{6CE743A0-40EC-4B2A-805E-13BD71E72500}" dt="2022-05-15T00:53:29.968" v="98" actId="166"/>
          <ac:picMkLst>
            <pc:docMk/>
            <pc:sldMk cId="1975587182" sldId="914"/>
            <ac:picMk id="74" creationId="{0ACA99BF-98AB-4A6F-AACA-613BBD0E5D91}"/>
          </ac:picMkLst>
        </pc:picChg>
        <pc:picChg chg="ord">
          <ac:chgData name="Tulio Melibeu" userId="25dc0da913c2a8f0" providerId="LiveId" clId="{6CE743A0-40EC-4B2A-805E-13BD71E72500}" dt="2022-05-15T00:39:00.584" v="9" actId="166"/>
          <ac:picMkLst>
            <pc:docMk/>
            <pc:sldMk cId="1975587182" sldId="914"/>
            <ac:picMk id="75" creationId="{30BE5DB5-E22D-4C05-83F0-F8DDEE675FCE}"/>
          </ac:picMkLst>
        </pc:picChg>
        <pc:picChg chg="ord">
          <ac:chgData name="Tulio Melibeu" userId="25dc0da913c2a8f0" providerId="LiveId" clId="{6CE743A0-40EC-4B2A-805E-13BD71E72500}" dt="2022-05-15T00:39:49.968" v="15" actId="166"/>
          <ac:picMkLst>
            <pc:docMk/>
            <pc:sldMk cId="1975587182" sldId="914"/>
            <ac:picMk id="78" creationId="{97402BCA-6143-4C08-8A77-D09B6B719805}"/>
          </ac:picMkLst>
        </pc:picChg>
      </pc:sldChg>
      <pc:sldChg chg="modSp add del mod">
        <pc:chgData name="Tulio Melibeu" userId="25dc0da913c2a8f0" providerId="LiveId" clId="{6CE743A0-40EC-4B2A-805E-13BD71E72500}" dt="2022-05-15T00:56:34.340" v="112" actId="47"/>
        <pc:sldMkLst>
          <pc:docMk/>
          <pc:sldMk cId="2337057755" sldId="915"/>
        </pc:sldMkLst>
        <pc:spChg chg="mod">
          <ac:chgData name="Tulio Melibeu" userId="25dc0da913c2a8f0" providerId="LiveId" clId="{6CE743A0-40EC-4B2A-805E-13BD71E72500}" dt="2022-05-15T00:54:55.635" v="102" actId="207"/>
          <ac:spMkLst>
            <pc:docMk/>
            <pc:sldMk cId="2337057755" sldId="915"/>
            <ac:spMk id="14" creationId="{96D8C392-7935-4D25-BD89-CC458A077A2E}"/>
          </ac:spMkLst>
        </pc:spChg>
      </pc:sldChg>
      <pc:sldChg chg="add del">
        <pc:chgData name="Tulio Melibeu" userId="25dc0da913c2a8f0" providerId="LiveId" clId="{6CE743A0-40EC-4B2A-805E-13BD71E72500}" dt="2022-05-15T00:55:29.589" v="108" actId="2890"/>
        <pc:sldMkLst>
          <pc:docMk/>
          <pc:sldMk cId="1272785147" sldId="916"/>
        </pc:sldMkLst>
      </pc:sldChg>
    </pc:docChg>
  </pc:docChgLst>
  <pc:docChgLst>
    <pc:chgData name="Tulio Melibeu" userId="25dc0da913c2a8f0" providerId="LiveId" clId="{A61785F0-F03B-46E1-B960-894B4F4DA59F}"/>
    <pc:docChg chg="undo custSel addSld delSld modSld sldOrd">
      <pc:chgData name="Tulio Melibeu" userId="25dc0da913c2a8f0" providerId="LiveId" clId="{A61785F0-F03B-46E1-B960-894B4F4DA59F}" dt="2022-05-12T14:32:53.918" v="2680"/>
      <pc:docMkLst>
        <pc:docMk/>
      </pc:docMkLst>
      <pc:sldChg chg="modSp add del mod ord setBg">
        <pc:chgData name="Tulio Melibeu" userId="25dc0da913c2a8f0" providerId="LiveId" clId="{A61785F0-F03B-46E1-B960-894B4F4DA59F}" dt="2022-05-06T02:01:21.478" v="2207" actId="47"/>
        <pc:sldMkLst>
          <pc:docMk/>
          <pc:sldMk cId="3163459370" sldId="900"/>
        </pc:sldMkLst>
        <pc:spChg chg="mod">
          <ac:chgData name="Tulio Melibeu" userId="25dc0da913c2a8f0" providerId="LiveId" clId="{A61785F0-F03B-46E1-B960-894B4F4DA59F}" dt="2022-05-06T01:48:31.371" v="82" actId="1076"/>
          <ac:spMkLst>
            <pc:docMk/>
            <pc:sldMk cId="3163459370" sldId="900"/>
            <ac:spMk id="14" creationId="{66403321-FE19-42F0-9CA0-465EA744F25C}"/>
          </ac:spMkLst>
        </pc:spChg>
      </pc:sldChg>
      <pc:sldChg chg="addSp delSp modSp mod">
        <pc:chgData name="Tulio Melibeu" userId="25dc0da913c2a8f0" providerId="LiveId" clId="{A61785F0-F03B-46E1-B960-894B4F4DA59F}" dt="2022-05-05T20:17:10.765" v="70"/>
        <pc:sldMkLst>
          <pc:docMk/>
          <pc:sldMk cId="2037287304" sldId="906"/>
        </pc:sldMkLst>
        <pc:spChg chg="mod">
          <ac:chgData name="Tulio Melibeu" userId="25dc0da913c2a8f0" providerId="LiveId" clId="{A61785F0-F03B-46E1-B960-894B4F4DA59F}" dt="2022-05-04T20:46:58.960" v="23" actId="14100"/>
          <ac:spMkLst>
            <pc:docMk/>
            <pc:sldMk cId="2037287304" sldId="906"/>
            <ac:spMk id="14" creationId="{96D8C392-7935-4D25-BD89-CC458A077A2E}"/>
          </ac:spMkLst>
        </pc:spChg>
        <pc:spChg chg="mod">
          <ac:chgData name="Tulio Melibeu" userId="25dc0da913c2a8f0" providerId="LiveId" clId="{A61785F0-F03B-46E1-B960-894B4F4DA59F}" dt="2022-05-04T20:45:54.454" v="16" actId="14100"/>
          <ac:spMkLst>
            <pc:docMk/>
            <pc:sldMk cId="2037287304" sldId="906"/>
            <ac:spMk id="19" creationId="{7D99B833-E7E9-4C58-96D0-96581D38F435}"/>
          </ac:spMkLst>
        </pc:spChg>
        <pc:spChg chg="add mod">
          <ac:chgData name="Tulio Melibeu" userId="25dc0da913c2a8f0" providerId="LiveId" clId="{A61785F0-F03B-46E1-B960-894B4F4DA59F}" dt="2022-05-05T20:06:56.958" v="56" actId="14100"/>
          <ac:spMkLst>
            <pc:docMk/>
            <pc:sldMk cId="2037287304" sldId="906"/>
            <ac:spMk id="32" creationId="{7491AE2F-7716-7B8D-1332-309D684F8CDA}"/>
          </ac:spMkLst>
        </pc:spChg>
        <pc:spChg chg="add mod">
          <ac:chgData name="Tulio Melibeu" userId="25dc0da913c2a8f0" providerId="LiveId" clId="{A61785F0-F03B-46E1-B960-894B4F4DA59F}" dt="2022-05-05T20:14:43.870" v="62" actId="14100"/>
          <ac:spMkLst>
            <pc:docMk/>
            <pc:sldMk cId="2037287304" sldId="906"/>
            <ac:spMk id="33" creationId="{3D605553-6D20-BD87-61FF-43C630CD9C02}"/>
          </ac:spMkLst>
        </pc:spChg>
        <pc:spChg chg="del">
          <ac:chgData name="Tulio Melibeu" userId="25dc0da913c2a8f0" providerId="LiveId" clId="{A61785F0-F03B-46E1-B960-894B4F4DA59F}" dt="2022-05-04T20:45:31.884" v="11" actId="478"/>
          <ac:spMkLst>
            <pc:docMk/>
            <pc:sldMk cId="2037287304" sldId="906"/>
            <ac:spMk id="53" creationId="{173218F4-2437-454C-BE97-9F61DD9DDCB9}"/>
          </ac:spMkLst>
        </pc:spChg>
        <pc:spChg chg="mod">
          <ac:chgData name="Tulio Melibeu" userId="25dc0da913c2a8f0" providerId="LiveId" clId="{A61785F0-F03B-46E1-B960-894B4F4DA59F}" dt="2022-05-05T20:14:48.234" v="63" actId="14100"/>
          <ac:spMkLst>
            <pc:docMk/>
            <pc:sldMk cId="2037287304" sldId="906"/>
            <ac:spMk id="59" creationId="{EB068848-01DD-4F0C-B6EE-7113E5CB2E42}"/>
          </ac:spMkLst>
        </pc:spChg>
        <pc:spChg chg="mod">
          <ac:chgData name="Tulio Melibeu" userId="25dc0da913c2a8f0" providerId="LiveId" clId="{A61785F0-F03B-46E1-B960-894B4F4DA59F}" dt="2022-05-05T20:14:59.168" v="64" actId="14100"/>
          <ac:spMkLst>
            <pc:docMk/>
            <pc:sldMk cId="2037287304" sldId="906"/>
            <ac:spMk id="62" creationId="{F46CC7A5-5624-4BC6-97B5-16981889ADE0}"/>
          </ac:spMkLst>
        </pc:spChg>
        <pc:spChg chg="mod">
          <ac:chgData name="Tulio Melibeu" userId="25dc0da913c2a8f0" providerId="LiveId" clId="{A61785F0-F03B-46E1-B960-894B4F4DA59F}" dt="2022-05-05T20:14:28.534" v="60" actId="14100"/>
          <ac:spMkLst>
            <pc:docMk/>
            <pc:sldMk cId="2037287304" sldId="906"/>
            <ac:spMk id="65" creationId="{464AE1B2-1427-4B54-AF30-3B261030962F}"/>
          </ac:spMkLst>
        </pc:spChg>
        <pc:spChg chg="mod">
          <ac:chgData name="Tulio Melibeu" userId="25dc0da913c2a8f0" providerId="LiveId" clId="{A61785F0-F03B-46E1-B960-894B4F4DA59F}" dt="2022-05-04T20:54:09.352" v="38" actId="14100"/>
          <ac:spMkLst>
            <pc:docMk/>
            <pc:sldMk cId="2037287304" sldId="906"/>
            <ac:spMk id="66" creationId="{BE16DCB1-F504-4AED-9F8E-C811F8CAACEA}"/>
          </ac:spMkLst>
        </pc:spChg>
        <pc:spChg chg="del">
          <ac:chgData name="Tulio Melibeu" userId="25dc0da913c2a8f0" providerId="LiveId" clId="{A61785F0-F03B-46E1-B960-894B4F4DA59F}" dt="2022-05-04T20:45:35.564" v="13" actId="478"/>
          <ac:spMkLst>
            <pc:docMk/>
            <pc:sldMk cId="2037287304" sldId="906"/>
            <ac:spMk id="69" creationId="{BF4F1CCE-AF1B-4151-96EA-5031E51DBE62}"/>
          </ac:spMkLst>
        </pc:spChg>
        <pc:picChg chg="del">
          <ac:chgData name="Tulio Melibeu" userId="25dc0da913c2a8f0" providerId="LiveId" clId="{A61785F0-F03B-46E1-B960-894B4F4DA59F}" dt="2022-05-04T20:54:20.507" v="39" actId="478"/>
          <ac:picMkLst>
            <pc:docMk/>
            <pc:sldMk cId="2037287304" sldId="906"/>
            <ac:picMk id="12" creationId="{FB572EEA-855C-4CDF-A9D5-09A12EA5A375}"/>
          </ac:picMkLst>
        </pc:picChg>
        <pc:picChg chg="mod">
          <ac:chgData name="Tulio Melibeu" userId="25dc0da913c2a8f0" providerId="LiveId" clId="{A61785F0-F03B-46E1-B960-894B4F4DA59F}" dt="2022-05-04T20:46:50.104" v="22" actId="1076"/>
          <ac:picMkLst>
            <pc:docMk/>
            <pc:sldMk cId="2037287304" sldId="906"/>
            <ac:picMk id="22" creationId="{AFCFE5FE-967D-406D-8D59-7461ACED251F}"/>
          </ac:picMkLst>
        </pc:picChg>
        <pc:picChg chg="add del mod">
          <ac:chgData name="Tulio Melibeu" userId="25dc0da913c2a8f0" providerId="LiveId" clId="{A61785F0-F03B-46E1-B960-894B4F4DA59F}" dt="2022-05-05T20:16:43.925" v="66" actId="478"/>
          <ac:picMkLst>
            <pc:docMk/>
            <pc:sldMk cId="2037287304" sldId="906"/>
            <ac:picMk id="23" creationId="{428600AA-D353-979A-3E6A-A7A4A4DD5338}"/>
          </ac:picMkLst>
        </pc:picChg>
        <pc:picChg chg="add mod">
          <ac:chgData name="Tulio Melibeu" userId="25dc0da913c2a8f0" providerId="LiveId" clId="{A61785F0-F03B-46E1-B960-894B4F4DA59F}" dt="2022-05-05T20:17:10.765" v="70"/>
          <ac:picMkLst>
            <pc:docMk/>
            <pc:sldMk cId="2037287304" sldId="906"/>
            <ac:picMk id="24" creationId="{4385AB41-7AC4-6123-E7BC-6B3077A58153}"/>
          </ac:picMkLst>
        </pc:picChg>
        <pc:picChg chg="add del mod">
          <ac:chgData name="Tulio Melibeu" userId="25dc0da913c2a8f0" providerId="LiveId" clId="{A61785F0-F03B-46E1-B960-894B4F4DA59F}" dt="2022-05-04T20:48:35.172" v="27" actId="478"/>
          <ac:picMkLst>
            <pc:docMk/>
            <pc:sldMk cId="2037287304" sldId="906"/>
            <ac:picMk id="27" creationId="{ED4FD7CA-6F55-F188-87D1-4BEF21CA544A}"/>
          </ac:picMkLst>
        </pc:picChg>
        <pc:picChg chg="add del mod">
          <ac:chgData name="Tulio Melibeu" userId="25dc0da913c2a8f0" providerId="LiveId" clId="{A61785F0-F03B-46E1-B960-894B4F4DA59F}" dt="2022-05-04T20:48:42.510" v="29" actId="478"/>
          <ac:picMkLst>
            <pc:docMk/>
            <pc:sldMk cId="2037287304" sldId="906"/>
            <ac:picMk id="28" creationId="{56DC62CC-0A67-E79B-7100-2FCAA3A4D80B}"/>
          </ac:picMkLst>
        </pc:picChg>
        <pc:picChg chg="del">
          <ac:chgData name="Tulio Melibeu" userId="25dc0da913c2a8f0" providerId="LiveId" clId="{A61785F0-F03B-46E1-B960-894B4F4DA59F}" dt="2022-05-04T20:45:38.972" v="14" actId="478"/>
          <ac:picMkLst>
            <pc:docMk/>
            <pc:sldMk cId="2037287304" sldId="906"/>
            <ac:picMk id="63" creationId="{2589D1D2-74D0-44EE-A344-F349D2EA9256}"/>
          </ac:picMkLst>
        </pc:picChg>
        <pc:picChg chg="del">
          <ac:chgData name="Tulio Melibeu" userId="25dc0da913c2a8f0" providerId="LiveId" clId="{A61785F0-F03B-46E1-B960-894B4F4DA59F}" dt="2022-05-04T20:45:30.798" v="10" actId="478"/>
          <ac:picMkLst>
            <pc:docMk/>
            <pc:sldMk cId="2037287304" sldId="906"/>
            <ac:picMk id="67" creationId="{ABE038C4-BC1D-47C7-A58E-9EF880A097A3}"/>
          </ac:picMkLst>
        </pc:picChg>
        <pc:picChg chg="del">
          <ac:chgData name="Tulio Melibeu" userId="25dc0da913c2a8f0" providerId="LiveId" clId="{A61785F0-F03B-46E1-B960-894B4F4DA59F}" dt="2022-05-04T20:45:33.589" v="12" actId="478"/>
          <ac:picMkLst>
            <pc:docMk/>
            <pc:sldMk cId="2037287304" sldId="906"/>
            <ac:picMk id="68" creationId="{D06BDBD7-C291-40AA-8C27-6FC3CC90E6BE}"/>
          </ac:picMkLst>
        </pc:picChg>
        <pc:picChg chg="del mod">
          <ac:chgData name="Tulio Melibeu" userId="25dc0da913c2a8f0" providerId="LiveId" clId="{A61785F0-F03B-46E1-B960-894B4F4DA59F}" dt="2022-05-04T20:46:07.100" v="19" actId="478"/>
          <ac:picMkLst>
            <pc:docMk/>
            <pc:sldMk cId="2037287304" sldId="906"/>
            <ac:picMk id="79" creationId="{0BF82BB5-D5ED-4E55-B27E-D14F0CC36276}"/>
          </ac:picMkLst>
        </pc:picChg>
        <pc:cxnChg chg="mod">
          <ac:chgData name="Tulio Melibeu" userId="25dc0da913c2a8f0" providerId="LiveId" clId="{A61785F0-F03B-46E1-B960-894B4F4DA59F}" dt="2022-05-05T20:17:00.200" v="69" actId="14100"/>
          <ac:cxnSpMkLst>
            <pc:docMk/>
            <pc:sldMk cId="2037287304" sldId="906"/>
            <ac:cxnSpMk id="5" creationId="{4CF256F6-A2F7-4BE3-B249-C8836E01BDF5}"/>
          </ac:cxnSpMkLst>
        </pc:cxnChg>
      </pc:sldChg>
      <pc:sldChg chg="addSp delSp modSp mod">
        <pc:chgData name="Tulio Melibeu" userId="25dc0da913c2a8f0" providerId="LiveId" clId="{A61785F0-F03B-46E1-B960-894B4F4DA59F}" dt="2022-05-06T17:38:19.029" v="2668" actId="1076"/>
        <pc:sldMkLst>
          <pc:docMk/>
          <pc:sldMk cId="2537819918" sldId="910"/>
        </pc:sldMkLst>
        <pc:spChg chg="del">
          <ac:chgData name="Tulio Melibeu" userId="25dc0da913c2a8f0" providerId="LiveId" clId="{A61785F0-F03B-46E1-B960-894B4F4DA59F}" dt="2022-05-06T17:37:07.610" v="2658" actId="478"/>
          <ac:spMkLst>
            <pc:docMk/>
            <pc:sldMk cId="2537819918" sldId="910"/>
            <ac:spMk id="14" creationId="{96D8C392-7935-4D25-BD89-CC458A077A2E}"/>
          </ac:spMkLst>
        </pc:spChg>
        <pc:spChg chg="mod">
          <ac:chgData name="Tulio Melibeu" userId="25dc0da913c2a8f0" providerId="LiveId" clId="{A61785F0-F03B-46E1-B960-894B4F4DA59F}" dt="2022-05-06T17:37:46.669" v="2665" actId="14100"/>
          <ac:spMkLst>
            <pc:docMk/>
            <pc:sldMk cId="2537819918" sldId="910"/>
            <ac:spMk id="19" creationId="{7D99B833-E7E9-4C58-96D0-96581D38F435}"/>
          </ac:spMkLst>
        </pc:spChg>
        <pc:spChg chg="del mod">
          <ac:chgData name="Tulio Melibeu" userId="25dc0da913c2a8f0" providerId="LiveId" clId="{A61785F0-F03B-46E1-B960-894B4F4DA59F}" dt="2022-05-06T17:36:57.818" v="2656" actId="478"/>
          <ac:spMkLst>
            <pc:docMk/>
            <pc:sldMk cId="2537819918" sldId="910"/>
            <ac:spMk id="30" creationId="{E34A2CEA-64D5-4B2F-ABF1-35EA01CFD766}"/>
          </ac:spMkLst>
        </pc:spChg>
        <pc:spChg chg="del">
          <ac:chgData name="Tulio Melibeu" userId="25dc0da913c2a8f0" providerId="LiveId" clId="{A61785F0-F03B-46E1-B960-894B4F4DA59F}" dt="2022-05-06T17:36:58.907" v="2657" actId="478"/>
          <ac:spMkLst>
            <pc:docMk/>
            <pc:sldMk cId="2537819918" sldId="910"/>
            <ac:spMk id="31" creationId="{39C093B3-C854-48CF-BAAB-809817304DAC}"/>
          </ac:spMkLst>
        </pc:spChg>
        <pc:spChg chg="mod">
          <ac:chgData name="Tulio Melibeu" userId="25dc0da913c2a8f0" providerId="LiveId" clId="{A61785F0-F03B-46E1-B960-894B4F4DA59F}" dt="2022-05-06T17:38:19.029" v="2668" actId="1076"/>
          <ac:spMkLst>
            <pc:docMk/>
            <pc:sldMk cId="2537819918" sldId="910"/>
            <ac:spMk id="32" creationId="{B526F347-58D6-4C80-859C-156091E4F019}"/>
          </ac:spMkLst>
        </pc:spChg>
        <pc:spChg chg="mod">
          <ac:chgData name="Tulio Melibeu" userId="25dc0da913c2a8f0" providerId="LiveId" clId="{A61785F0-F03B-46E1-B960-894B4F4DA59F}" dt="2022-05-06T17:38:19.029" v="2668" actId="1076"/>
          <ac:spMkLst>
            <pc:docMk/>
            <pc:sldMk cId="2537819918" sldId="910"/>
            <ac:spMk id="33" creationId="{642CB5D9-92D3-41EF-87D3-0C925E436A97}"/>
          </ac:spMkLst>
        </pc:spChg>
        <pc:spChg chg="add del mod">
          <ac:chgData name="Tulio Melibeu" userId="25dc0da913c2a8f0" providerId="LiveId" clId="{A61785F0-F03B-46E1-B960-894B4F4DA59F}" dt="2022-05-06T17:37:30.603" v="2662" actId="1076"/>
          <ac:spMkLst>
            <pc:docMk/>
            <pc:sldMk cId="2537819918" sldId="910"/>
            <ac:spMk id="51" creationId="{06C9076C-9345-4B7E-955C-9A9AB740D167}"/>
          </ac:spMkLst>
        </pc:spChg>
        <pc:spChg chg="mod">
          <ac:chgData name="Tulio Melibeu" userId="25dc0da913c2a8f0" providerId="LiveId" clId="{A61785F0-F03B-46E1-B960-894B4F4DA59F}" dt="2022-05-06T17:38:19.029" v="2668" actId="1076"/>
          <ac:spMkLst>
            <pc:docMk/>
            <pc:sldMk cId="2537819918" sldId="910"/>
            <ac:spMk id="65" creationId="{464AE1B2-1427-4B54-AF30-3B261030962F}"/>
          </ac:spMkLst>
        </pc:spChg>
        <pc:picChg chg="del">
          <ac:chgData name="Tulio Melibeu" userId="25dc0da913c2a8f0" providerId="LiveId" clId="{A61785F0-F03B-46E1-B960-894B4F4DA59F}" dt="2022-05-06T17:36:48.433" v="2654" actId="478"/>
          <ac:picMkLst>
            <pc:docMk/>
            <pc:sldMk cId="2537819918" sldId="910"/>
            <ac:picMk id="79" creationId="{0BF82BB5-D5ED-4E55-B27E-D14F0CC36276}"/>
          </ac:picMkLst>
        </pc:picChg>
      </pc:sldChg>
      <pc:sldChg chg="addSp delSp modSp add mod">
        <pc:chgData name="Tulio Melibeu" userId="25dc0da913c2a8f0" providerId="LiveId" clId="{A61785F0-F03B-46E1-B960-894B4F4DA59F}" dt="2022-05-12T14:32:53.918" v="2680"/>
        <pc:sldMkLst>
          <pc:docMk/>
          <pc:sldMk cId="986032987" sldId="913"/>
        </pc:sldMkLst>
        <pc:spChg chg="add mod">
          <ac:chgData name="Tulio Melibeu" userId="25dc0da913c2a8f0" providerId="LiveId" clId="{A61785F0-F03B-46E1-B960-894B4F4DA59F}" dt="2022-05-06T02:16:03.650" v="2633" actId="14100"/>
          <ac:spMkLst>
            <pc:docMk/>
            <pc:sldMk cId="986032987" sldId="913"/>
            <ac:spMk id="23" creationId="{D60C0279-9036-2AB7-505E-299D84086C0D}"/>
          </ac:spMkLst>
        </pc:spChg>
        <pc:spChg chg="mod">
          <ac:chgData name="Tulio Melibeu" userId="25dc0da913c2a8f0" providerId="LiveId" clId="{A61785F0-F03B-46E1-B960-894B4F4DA59F}" dt="2022-05-06T01:40:04.644" v="73" actId="1076"/>
          <ac:spMkLst>
            <pc:docMk/>
            <pc:sldMk cId="986032987" sldId="913"/>
            <ac:spMk id="26" creationId="{A60CD092-DD0C-4742-A403-B778F446B97D}"/>
          </ac:spMkLst>
        </pc:spChg>
        <pc:spChg chg="mod">
          <ac:chgData name="Tulio Melibeu" userId="25dc0da913c2a8f0" providerId="LiveId" clId="{A61785F0-F03B-46E1-B960-894B4F4DA59F}" dt="2022-05-06T18:24:55.923" v="2671" actId="1076"/>
          <ac:spMkLst>
            <pc:docMk/>
            <pc:sldMk cId="986032987" sldId="913"/>
            <ac:spMk id="29" creationId="{0D86D33C-44AD-4BB0-85B1-686050D397AC}"/>
          </ac:spMkLst>
        </pc:spChg>
        <pc:spChg chg="mod">
          <ac:chgData name="Tulio Melibeu" userId="25dc0da913c2a8f0" providerId="LiveId" clId="{A61785F0-F03B-46E1-B960-894B4F4DA59F}" dt="2022-05-12T14:30:13.156" v="2677" actId="1076"/>
          <ac:spMkLst>
            <pc:docMk/>
            <pc:sldMk cId="986032987" sldId="913"/>
            <ac:spMk id="30" creationId="{E34A2CEA-64D5-4B2F-ABF1-35EA01CFD766}"/>
          </ac:spMkLst>
        </pc:spChg>
        <pc:spChg chg="mod">
          <ac:chgData name="Tulio Melibeu" userId="25dc0da913c2a8f0" providerId="LiveId" clId="{A61785F0-F03B-46E1-B960-894B4F4DA59F}" dt="2022-05-06T18:25:43.027" v="2673" actId="1076"/>
          <ac:spMkLst>
            <pc:docMk/>
            <pc:sldMk cId="986032987" sldId="913"/>
            <ac:spMk id="31" creationId="{39C093B3-C854-48CF-BAAB-809817304DAC}"/>
          </ac:spMkLst>
        </pc:spChg>
        <pc:spChg chg="mod">
          <ac:chgData name="Tulio Melibeu" userId="25dc0da913c2a8f0" providerId="LiveId" clId="{A61785F0-F03B-46E1-B960-894B4F4DA59F}" dt="2022-05-06T02:44:21.523" v="2651" actId="14100"/>
          <ac:spMkLst>
            <pc:docMk/>
            <pc:sldMk cId="986032987" sldId="913"/>
            <ac:spMk id="32" creationId="{7491AE2F-7716-7B8D-1332-309D684F8CDA}"/>
          </ac:spMkLst>
        </pc:spChg>
        <pc:spChg chg="mod">
          <ac:chgData name="Tulio Melibeu" userId="25dc0da913c2a8f0" providerId="LiveId" clId="{A61785F0-F03B-46E1-B960-894B4F4DA59F}" dt="2022-05-06T02:44:28.774" v="2652" actId="14100"/>
          <ac:spMkLst>
            <pc:docMk/>
            <pc:sldMk cId="986032987" sldId="913"/>
            <ac:spMk id="33" creationId="{3D605553-6D20-BD87-61FF-43C630CD9C02}"/>
          </ac:spMkLst>
        </pc:spChg>
        <pc:spChg chg="del mod">
          <ac:chgData name="Tulio Melibeu" userId="25dc0da913c2a8f0" providerId="LiveId" clId="{A61785F0-F03B-46E1-B960-894B4F4DA59F}" dt="2022-05-06T02:15:55.690" v="2631" actId="478"/>
          <ac:spMkLst>
            <pc:docMk/>
            <pc:sldMk cId="986032987" sldId="913"/>
            <ac:spMk id="62" creationId="{F46CC7A5-5624-4BC6-97B5-16981889ADE0}"/>
          </ac:spMkLst>
        </pc:spChg>
        <pc:spChg chg="mod">
          <ac:chgData name="Tulio Melibeu" userId="25dc0da913c2a8f0" providerId="LiveId" clId="{A61785F0-F03B-46E1-B960-894B4F4DA59F}" dt="2022-05-12T14:30:47.391" v="2679" actId="14100"/>
          <ac:spMkLst>
            <pc:docMk/>
            <pc:sldMk cId="986032987" sldId="913"/>
            <ac:spMk id="65" creationId="{464AE1B2-1427-4B54-AF30-3B261030962F}"/>
          </ac:spMkLst>
        </pc:spChg>
        <pc:spChg chg="mod">
          <ac:chgData name="Tulio Melibeu" userId="25dc0da913c2a8f0" providerId="LiveId" clId="{A61785F0-F03B-46E1-B960-894B4F4DA59F}" dt="2022-05-06T01:47:06.196" v="74" actId="14100"/>
          <ac:spMkLst>
            <pc:docMk/>
            <pc:sldMk cId="986032987" sldId="913"/>
            <ac:spMk id="66" creationId="{BE16DCB1-F504-4AED-9F8E-C811F8CAACEA}"/>
          </ac:spMkLst>
        </pc:spChg>
        <pc:picChg chg="mod">
          <ac:chgData name="Tulio Melibeu" userId="25dc0da913c2a8f0" providerId="LiveId" clId="{A61785F0-F03B-46E1-B960-894B4F4DA59F}" dt="2022-05-12T14:30:13.156" v="2677" actId="1076"/>
          <ac:picMkLst>
            <pc:docMk/>
            <pc:sldMk cId="986032987" sldId="913"/>
            <ac:picMk id="3" creationId="{0A227A86-4C45-47AD-A23D-9DF9882824CF}"/>
          </ac:picMkLst>
        </pc:picChg>
        <pc:picChg chg="del">
          <ac:chgData name="Tulio Melibeu" userId="25dc0da913c2a8f0" providerId="LiveId" clId="{A61785F0-F03B-46E1-B960-894B4F4DA59F}" dt="2022-05-12T14:29:47.538" v="2676" actId="478"/>
          <ac:picMkLst>
            <pc:docMk/>
            <pc:sldMk cId="986032987" sldId="913"/>
            <ac:picMk id="10" creationId="{A1660400-360D-4E70-BDB1-ABED092A102F}"/>
          </ac:picMkLst>
        </pc:picChg>
        <pc:picChg chg="del">
          <ac:chgData name="Tulio Melibeu" userId="25dc0da913c2a8f0" providerId="LiveId" clId="{A61785F0-F03B-46E1-B960-894B4F4DA59F}" dt="2022-05-06T01:39:55.214" v="72" actId="478"/>
          <ac:picMkLst>
            <pc:docMk/>
            <pc:sldMk cId="986032987" sldId="913"/>
            <ac:picMk id="24" creationId="{4385AB41-7AC4-6123-E7BC-6B3077A58153}"/>
          </ac:picMkLst>
        </pc:picChg>
        <pc:picChg chg="add mod">
          <ac:chgData name="Tulio Melibeu" userId="25dc0da913c2a8f0" providerId="LiveId" clId="{A61785F0-F03B-46E1-B960-894B4F4DA59F}" dt="2022-05-06T02:17:14.563" v="2642" actId="1076"/>
          <ac:picMkLst>
            <pc:docMk/>
            <pc:sldMk cId="986032987" sldId="913"/>
            <ac:picMk id="25" creationId="{292CC0F2-5C11-BFD1-44E6-E2EFAC8A8EA7}"/>
          </ac:picMkLst>
        </pc:picChg>
        <pc:picChg chg="add del mod">
          <ac:chgData name="Tulio Melibeu" userId="25dc0da913c2a8f0" providerId="LiveId" clId="{A61785F0-F03B-46E1-B960-894B4F4DA59F}" dt="2022-05-06T02:01:49.698" v="2208" actId="478"/>
          <ac:picMkLst>
            <pc:docMk/>
            <pc:sldMk cId="986032987" sldId="913"/>
            <ac:picMk id="27" creationId="{014A99B0-D67B-AA3B-6AEF-45FED4B68763}"/>
          </ac:picMkLst>
        </pc:picChg>
        <pc:picChg chg="add del mod">
          <ac:chgData name="Tulio Melibeu" userId="25dc0da913c2a8f0" providerId="LiveId" clId="{A61785F0-F03B-46E1-B960-894B4F4DA59F}" dt="2022-05-06T02:15:52.850" v="2630" actId="478"/>
          <ac:picMkLst>
            <pc:docMk/>
            <pc:sldMk cId="986032987" sldId="913"/>
            <ac:picMk id="28" creationId="{4EB68E0C-6ABE-86CA-EEAF-D4D0CFA162D2}"/>
          </ac:picMkLst>
        </pc:picChg>
        <pc:picChg chg="add del mod">
          <ac:chgData name="Tulio Melibeu" userId="25dc0da913c2a8f0" providerId="LiveId" clId="{A61785F0-F03B-46E1-B960-894B4F4DA59F}" dt="2022-05-12T14:29:46.132" v="2675" actId="478"/>
          <ac:picMkLst>
            <pc:docMk/>
            <pc:sldMk cId="986032987" sldId="913"/>
            <ac:picMk id="28" creationId="{98DD3FC7-476B-CF05-C21C-255C47368B13}"/>
          </ac:picMkLst>
        </pc:picChg>
        <pc:picChg chg="add mod">
          <ac:chgData name="Tulio Melibeu" userId="25dc0da913c2a8f0" providerId="LiveId" clId="{A61785F0-F03B-46E1-B960-894B4F4DA59F}" dt="2022-05-06T02:17:22.342" v="2644" actId="1076"/>
          <ac:picMkLst>
            <pc:docMk/>
            <pc:sldMk cId="986032987" sldId="913"/>
            <ac:picMk id="36" creationId="{5A2270CD-338C-131D-EB58-874E223BC344}"/>
          </ac:picMkLst>
        </pc:picChg>
        <pc:picChg chg="add mod">
          <ac:chgData name="Tulio Melibeu" userId="25dc0da913c2a8f0" providerId="LiveId" clId="{A61785F0-F03B-46E1-B960-894B4F4DA59F}" dt="2022-05-06T02:17:28.028" v="2646" actId="1076"/>
          <ac:picMkLst>
            <pc:docMk/>
            <pc:sldMk cId="986032987" sldId="913"/>
            <ac:picMk id="37" creationId="{5BC36F88-F5FA-D617-ADDF-1220DEC8784E}"/>
          </ac:picMkLst>
        </pc:picChg>
        <pc:picChg chg="add mod">
          <ac:chgData name="Tulio Melibeu" userId="25dc0da913c2a8f0" providerId="LiveId" clId="{A61785F0-F03B-46E1-B960-894B4F4DA59F}" dt="2022-05-12T14:32:53.918" v="2680"/>
          <ac:picMkLst>
            <pc:docMk/>
            <pc:sldMk cId="986032987" sldId="913"/>
            <ac:picMk id="38" creationId="{6FCC641D-56E7-FAA9-7624-DBD5F2BE7D16}"/>
          </ac:picMkLst>
        </pc:picChg>
        <pc:picChg chg="add del mod">
          <ac:chgData name="Tulio Melibeu" userId="25dc0da913c2a8f0" providerId="LiveId" clId="{A61785F0-F03B-46E1-B960-894B4F4DA59F}" dt="2022-05-06T02:44:15.975" v="2650" actId="478"/>
          <ac:picMkLst>
            <pc:docMk/>
            <pc:sldMk cId="986032987" sldId="913"/>
            <ac:picMk id="38" creationId="{AB512EA3-B4AD-1544-7BBA-9958BB6032EF}"/>
          </ac:picMkLst>
        </pc:picChg>
        <pc:picChg chg="add del mod">
          <ac:chgData name="Tulio Melibeu" userId="25dc0da913c2a8f0" providerId="LiveId" clId="{A61785F0-F03B-46E1-B960-894B4F4DA59F}" dt="2022-05-06T18:24:19.700" v="2669" actId="478"/>
          <ac:picMkLst>
            <pc:docMk/>
            <pc:sldMk cId="986032987" sldId="913"/>
            <ac:picMk id="39" creationId="{171A6422-1657-0863-2280-FB6D842BE263}"/>
          </ac:picMkLst>
        </pc:picChg>
        <pc:picChg chg="mod">
          <ac:chgData name="Tulio Melibeu" userId="25dc0da913c2a8f0" providerId="LiveId" clId="{A61785F0-F03B-46E1-B960-894B4F4DA59F}" dt="2022-05-06T18:25:43.027" v="2673" actId="1076"/>
          <ac:picMkLst>
            <pc:docMk/>
            <pc:sldMk cId="986032987" sldId="913"/>
            <ac:picMk id="74" creationId="{0ACA99BF-98AB-4A6F-AACA-613BBD0E5D91}"/>
          </ac:picMkLst>
        </pc:picChg>
        <pc:picChg chg="mod">
          <ac:chgData name="Tulio Melibeu" userId="25dc0da913c2a8f0" providerId="LiveId" clId="{A61785F0-F03B-46E1-B960-894B4F4DA59F}" dt="2022-05-06T01:40:04.644" v="73" actId="1076"/>
          <ac:picMkLst>
            <pc:docMk/>
            <pc:sldMk cId="986032987" sldId="913"/>
            <ac:picMk id="75" creationId="{30BE5DB5-E22D-4C05-83F0-F8DDEE675FCE}"/>
          </ac:picMkLst>
        </pc:picChg>
        <pc:picChg chg="mod">
          <ac:chgData name="Tulio Melibeu" userId="25dc0da913c2a8f0" providerId="LiveId" clId="{A61785F0-F03B-46E1-B960-894B4F4DA59F}" dt="2022-05-06T18:24:55.923" v="2671" actId="1076"/>
          <ac:picMkLst>
            <pc:docMk/>
            <pc:sldMk cId="986032987" sldId="913"/>
            <ac:picMk id="78" creationId="{97402BCA-6143-4C08-8A77-D09B6B719805}"/>
          </ac:picMkLst>
        </pc:picChg>
        <pc:cxnChg chg="mod">
          <ac:chgData name="Tulio Melibeu" userId="25dc0da913c2a8f0" providerId="LiveId" clId="{A61785F0-F03B-46E1-B960-894B4F4DA59F}" dt="2022-05-06T02:16:09.148" v="2635" actId="1076"/>
          <ac:cxnSpMkLst>
            <pc:docMk/>
            <pc:sldMk cId="986032987" sldId="913"/>
            <ac:cxnSpMk id="5" creationId="{4CF256F6-A2F7-4BE3-B249-C8836E01BDF5}"/>
          </ac:cxnSpMkLst>
        </pc:cxnChg>
        <pc:cxnChg chg="add mod">
          <ac:chgData name="Tulio Melibeu" userId="25dc0da913c2a8f0" providerId="LiveId" clId="{A61785F0-F03B-46E1-B960-894B4F4DA59F}" dt="2022-05-06T02:16:26.337" v="2638" actId="14100"/>
          <ac:cxnSpMkLst>
            <pc:docMk/>
            <pc:sldMk cId="986032987" sldId="913"/>
            <ac:cxnSpMk id="34" creationId="{0E46F50A-8C16-CF97-CF66-2262A652E469}"/>
          </ac:cxnSpMkLst>
        </pc:cxnChg>
        <pc:cxnChg chg="add mod">
          <ac:chgData name="Tulio Melibeu" userId="25dc0da913c2a8f0" providerId="LiveId" clId="{A61785F0-F03B-46E1-B960-894B4F4DA59F}" dt="2022-05-06T02:17:05.675" v="2641" actId="14100"/>
          <ac:cxnSpMkLst>
            <pc:docMk/>
            <pc:sldMk cId="986032987" sldId="913"/>
            <ac:cxnSpMk id="35" creationId="{28131F6E-20CE-C9E3-6719-B6C69ED3BCB1}"/>
          </ac:cxnSpMkLst>
        </pc:cxnChg>
      </pc:sldChg>
      <pc:sldChg chg="addSp delSp modSp add del mod">
        <pc:chgData name="Tulio Melibeu" userId="25dc0da913c2a8f0" providerId="LiveId" clId="{A61785F0-F03B-46E1-B960-894B4F4DA59F}" dt="2022-05-04T20:48:11.371" v="26" actId="47"/>
        <pc:sldMkLst>
          <pc:docMk/>
          <pc:sldMk cId="4244139029" sldId="913"/>
        </pc:sldMkLst>
        <pc:spChg chg="mod">
          <ac:chgData name="Tulio Melibeu" userId="25dc0da913c2a8f0" providerId="LiveId" clId="{A61785F0-F03B-46E1-B960-894B4F4DA59F}" dt="2022-05-04T20:45:00.021" v="5" actId="1076"/>
          <ac:spMkLst>
            <pc:docMk/>
            <pc:sldMk cId="4244139029" sldId="913"/>
            <ac:spMk id="51" creationId="{06C9076C-9345-4B7E-955C-9A9AB740D167}"/>
          </ac:spMkLst>
        </pc:spChg>
        <pc:picChg chg="add mod">
          <ac:chgData name="Tulio Melibeu" userId="25dc0da913c2a8f0" providerId="LiveId" clId="{A61785F0-F03B-46E1-B960-894B4F4DA59F}" dt="2022-05-04T20:47:29.467" v="24"/>
          <ac:picMkLst>
            <pc:docMk/>
            <pc:sldMk cId="4244139029" sldId="913"/>
            <ac:picMk id="27" creationId="{D7D7F5C3-4C0E-5700-D93F-8D04C4AE762F}"/>
          </ac:picMkLst>
        </pc:picChg>
        <pc:picChg chg="del mod">
          <ac:chgData name="Tulio Melibeu" userId="25dc0da913c2a8f0" providerId="LiveId" clId="{A61785F0-F03B-46E1-B960-894B4F4DA59F}" dt="2022-05-04T20:46:21.715" v="21" actId="478"/>
          <ac:picMkLst>
            <pc:docMk/>
            <pc:sldMk cId="4244139029" sldId="913"/>
            <ac:picMk id="79" creationId="{0BF82BB5-D5ED-4E55-B27E-D14F0CC362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6AB57-6972-444A-A5DD-EBEB57E9CBE7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BD27E-6A49-4AEC-9A87-94352E60A4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9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9B42-53C9-4758-A734-586CF2911A3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1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9B42-53C9-4758-A734-586CF2911A3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0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7AAB1-C0C7-406E-B092-A1BD64120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F73C07-0139-410A-A40E-C8D569EA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9CA7A-1FA4-4622-8A3D-68BE12A9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B7F6C6-2C1E-472E-9765-179B94E1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81CB23-C3D6-42F8-8EDD-B4446D9A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8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592B2-8CB9-4F03-B4B4-55B4FCBA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639C73-EFAC-489D-9136-0289C5730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ABF68-30F2-49DA-B312-60B96957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05F6C-AE50-4626-9555-0D8826F2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E22AEF-568C-4C7D-8B2D-906D6BEF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7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BA1CF1-7004-4332-BB28-E5B2F05DF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F9B585-36A7-4487-9253-46B16B711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174AD8-B83C-4F98-A747-1C2563AF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35DD4B-1FFA-4048-B507-CF6BF548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D6CDE9-027F-4E2D-B140-59A6941D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2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997B3-72F0-44AB-A79A-22ACD3BB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3C5F8-BD6E-4A3B-89E7-E3646BAA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521F03-115B-4979-9E49-AAF7D2F2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CEF457-A9AC-42B5-ACDD-8D9BE3BF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10BC71-0351-43F9-AB18-E60BC6F4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5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443FD-0E78-491F-B4E0-0557390A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FD037A-A5E9-4EF6-B18C-E5D203AEF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E034D-0989-4E66-989D-7BB5F5CF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1AC284-9783-4B40-BD32-62ADF98E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219EA-F55B-4544-8019-4F4CFA21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8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D1728-DF39-49B5-B86F-48E6D36D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73743C-5697-4CEB-A0EA-C445934E1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D29AF6-A13A-4861-BB0D-F3143F215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677854-FACD-460E-831E-FCB35385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1AB30A-8B93-4517-AA8A-38D31F11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DB0EF4-DE16-4BDD-95F5-E1E4A59B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5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2468E-12D4-410E-8E57-B79AB0BF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1987F2-0C58-449C-BDD5-EBB635CC4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88B6DD-ABBB-40FF-8AF2-E557F860F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F3E926-4C4B-4B09-9760-7E0FED2C6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B2A7C4-2296-44D6-AD8D-DB4B5BC99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F57529-FE1D-4EAD-A89B-72517BFD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B97D3A4-7ED6-41ED-9311-C87C8A85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FE3619-A656-418D-A393-A4953D4D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97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A2979-5B41-4857-BA4F-131F55DE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BCB94B-4685-42F1-855C-D025B306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635C11-38D4-4AA7-AFEF-9791F7A5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12488F-7CD8-4AED-9A4A-D89EC3EC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A79ECD3-7627-4971-A376-0C243CE4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21DE9C-8A15-423F-8AFE-B837E6E8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7BEFAF-366E-4D2C-AD61-26BA854E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1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371E-9498-4C95-B982-88861E6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C13533-065B-46A6-BA5D-E0821C80A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610F3F-4DAE-460E-9137-2CBFCFFE8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F76427-48A1-4ADB-A78E-578CD02F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14D4D3-B151-4AE3-8032-F1677FB2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1E0696-0803-41C4-B52B-B0064066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21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6A02-02DF-4C36-9C98-BE1637B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FEE15D-9F5F-4BAD-A541-7CAF15328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8EC90D-3A9D-41F9-A562-DDB1110FD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6692DB-5A50-4EAF-91AA-4A2A2B66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0121D6-B0F1-4A00-A8F6-1D0FE96B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ABD325-65B8-4973-8AED-ABE402D3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10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BF6C8E-CF1F-47C9-B42C-F995CEDA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0DDD95-6F03-4DB1-B893-2B1305D03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E329E-C3BD-4BDB-B8BF-98D8A2ACC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73490-5B6A-45B0-9CFB-1429B085E4C6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090EF8-5752-4AD3-BFED-982A153CC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77C5F3-4D1B-43B1-A4A2-B98CC3B2C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4F982-EE4A-4B92-9A00-7304BED36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06C9076C-9345-4B7E-955C-9A9AB740D167}"/>
              </a:ext>
            </a:extLst>
          </p:cNvPr>
          <p:cNvSpPr/>
          <p:nvPr/>
        </p:nvSpPr>
        <p:spPr>
          <a:xfrm>
            <a:off x="49306" y="49026"/>
            <a:ext cx="12093388" cy="6759949"/>
          </a:xfrm>
          <a:prstGeom prst="roundRect">
            <a:avLst>
              <a:gd name="adj" fmla="val 1194"/>
            </a:avLst>
          </a:prstGeom>
          <a:gradFill>
            <a:gsLst>
              <a:gs pos="0">
                <a:srgbClr val="041220"/>
              </a:gs>
              <a:gs pos="100000">
                <a:srgbClr val="040E1C"/>
              </a:gs>
            </a:gsLst>
            <a:lin ang="10800000" scaled="1"/>
          </a:gradFill>
          <a:ln>
            <a:noFill/>
          </a:ln>
          <a:effectLst>
            <a:outerShdw blurRad="63500" sx="102000" sy="102000" algn="ctr" rotWithShape="0">
              <a:srgbClr val="0C4E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D99B833-E7E9-4C58-96D0-96581D38F435}"/>
              </a:ext>
            </a:extLst>
          </p:cNvPr>
          <p:cNvSpPr/>
          <p:nvPr/>
        </p:nvSpPr>
        <p:spPr>
          <a:xfrm>
            <a:off x="147261" y="49025"/>
            <a:ext cx="11934672" cy="6654064"/>
          </a:xfrm>
          <a:prstGeom prst="roundRect">
            <a:avLst>
              <a:gd name="adj" fmla="val 109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6D8C392-7935-4D25-BD89-CC458A077A2E}"/>
              </a:ext>
            </a:extLst>
          </p:cNvPr>
          <p:cNvSpPr/>
          <p:nvPr/>
        </p:nvSpPr>
        <p:spPr>
          <a:xfrm>
            <a:off x="249235" y="814121"/>
            <a:ext cx="11704002" cy="1104753"/>
          </a:xfrm>
          <a:prstGeom prst="roundRect">
            <a:avLst>
              <a:gd name="adj" fmla="val 6041"/>
            </a:avLst>
          </a:prstGeom>
          <a:solidFill>
            <a:srgbClr val="275A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EB068848-01DD-4F0C-B6EE-7113E5CB2E42}"/>
              </a:ext>
            </a:extLst>
          </p:cNvPr>
          <p:cNvSpPr/>
          <p:nvPr/>
        </p:nvSpPr>
        <p:spPr>
          <a:xfrm>
            <a:off x="9498657" y="2022485"/>
            <a:ext cx="2454580" cy="4604769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464AE1B2-1427-4B54-AF30-3B261030962F}"/>
              </a:ext>
            </a:extLst>
          </p:cNvPr>
          <p:cNvSpPr/>
          <p:nvPr/>
        </p:nvSpPr>
        <p:spPr>
          <a:xfrm>
            <a:off x="249234" y="2026875"/>
            <a:ext cx="4721777" cy="2472490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BE16DCB1-F504-4AED-9F8E-C811F8CAACEA}"/>
              </a:ext>
            </a:extLst>
          </p:cNvPr>
          <p:cNvSpPr/>
          <p:nvPr/>
        </p:nvSpPr>
        <p:spPr>
          <a:xfrm>
            <a:off x="249235" y="4605250"/>
            <a:ext cx="2968098" cy="2035323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AFCFE5FE-967D-406D-8D59-7461ACED2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16" t="6479" r="2619" b="12701"/>
          <a:stretch/>
        </p:blipFill>
        <p:spPr>
          <a:xfrm>
            <a:off x="49306" y="120816"/>
            <a:ext cx="2124672" cy="17980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F256F6-A2F7-4BE3-B249-C8836E01BDF5}"/>
              </a:ext>
            </a:extLst>
          </p:cNvPr>
          <p:cNvCxnSpPr>
            <a:cxnSpLocks/>
          </p:cNvCxnSpPr>
          <p:nvPr/>
        </p:nvCxnSpPr>
        <p:spPr>
          <a:xfrm flipH="1">
            <a:off x="9592887" y="6250300"/>
            <a:ext cx="2237078" cy="0"/>
          </a:xfrm>
          <a:prstGeom prst="line">
            <a:avLst/>
          </a:prstGeom>
          <a:ln>
            <a:solidFill>
              <a:srgbClr val="4BB2E7"/>
            </a:solidFill>
            <a:prstDash val="sysDash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491AE2F-7716-7B8D-1332-309D684F8CDA}"/>
              </a:ext>
            </a:extLst>
          </p:cNvPr>
          <p:cNvSpPr/>
          <p:nvPr/>
        </p:nvSpPr>
        <p:spPr>
          <a:xfrm>
            <a:off x="3325333" y="4605250"/>
            <a:ext cx="2968098" cy="2035324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D605553-6D20-BD87-61FF-43C630CD9C02}"/>
              </a:ext>
            </a:extLst>
          </p:cNvPr>
          <p:cNvSpPr/>
          <p:nvPr/>
        </p:nvSpPr>
        <p:spPr>
          <a:xfrm>
            <a:off x="6387661" y="4605250"/>
            <a:ext cx="3013042" cy="2022004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60C0279-9036-2AB7-505E-299D84086C0D}"/>
              </a:ext>
            </a:extLst>
          </p:cNvPr>
          <p:cNvSpPr/>
          <p:nvPr/>
        </p:nvSpPr>
        <p:spPr>
          <a:xfrm>
            <a:off x="5055122" y="2015245"/>
            <a:ext cx="4331738" cy="2514170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292CC0F2-5C11-BFD1-44E6-E2EFAC8A8E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97440" y="4115290"/>
            <a:ext cx="252000" cy="252000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E46F50A-8C16-CF97-CF66-2262A652E469}"/>
              </a:ext>
            </a:extLst>
          </p:cNvPr>
          <p:cNvCxnSpPr>
            <a:cxnSpLocks/>
          </p:cNvCxnSpPr>
          <p:nvPr/>
        </p:nvCxnSpPr>
        <p:spPr>
          <a:xfrm flipH="1">
            <a:off x="5135965" y="3953164"/>
            <a:ext cx="4138664" cy="0"/>
          </a:xfrm>
          <a:prstGeom prst="line">
            <a:avLst/>
          </a:prstGeom>
          <a:ln>
            <a:solidFill>
              <a:srgbClr val="4BB2E7"/>
            </a:solidFill>
            <a:prstDash val="sysDash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28131F6E-20CE-C9E3-6719-B6C69ED3BCB1}"/>
              </a:ext>
            </a:extLst>
          </p:cNvPr>
          <p:cNvCxnSpPr>
            <a:cxnSpLocks/>
          </p:cNvCxnSpPr>
          <p:nvPr/>
        </p:nvCxnSpPr>
        <p:spPr>
          <a:xfrm flipH="1" flipV="1">
            <a:off x="398803" y="6233539"/>
            <a:ext cx="2717621" cy="16761"/>
          </a:xfrm>
          <a:prstGeom prst="line">
            <a:avLst/>
          </a:prstGeom>
          <a:ln>
            <a:solidFill>
              <a:srgbClr val="4BB2E7"/>
            </a:solidFill>
            <a:prstDash val="sysDash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5A2270CD-338C-131D-EB58-874E223B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5619" y="6373275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C36F88-F5FA-D617-ADDF-1220DEC878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740919" y="6346669"/>
            <a:ext cx="252000" cy="2520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F60292F-C3C8-2FCC-F80E-DBB168A4A669}"/>
              </a:ext>
            </a:extLst>
          </p:cNvPr>
          <p:cNvSpPr/>
          <p:nvPr/>
        </p:nvSpPr>
        <p:spPr>
          <a:xfrm>
            <a:off x="2173978" y="917733"/>
            <a:ext cx="3314701" cy="947651"/>
          </a:xfrm>
          <a:prstGeom prst="roundRect">
            <a:avLst/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Google Shape;2769;p46">
            <a:extLst>
              <a:ext uri="{FF2B5EF4-FFF2-40B4-BE49-F238E27FC236}">
                <a16:creationId xmlns:a16="http://schemas.microsoft.com/office/drawing/2014/main" id="{A60CD092-DD0C-4742-A403-B778F446B97D}"/>
              </a:ext>
            </a:extLst>
          </p:cNvPr>
          <p:cNvSpPr/>
          <p:nvPr/>
        </p:nvSpPr>
        <p:spPr>
          <a:xfrm>
            <a:off x="2311881" y="1160012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3309" h="3315" extrusionOk="0">
                <a:moveTo>
                  <a:pt x="1582" y="1"/>
                </a:moveTo>
                <a:cubicBezTo>
                  <a:pt x="1516" y="1"/>
                  <a:pt x="1447" y="10"/>
                  <a:pt x="1382" y="10"/>
                </a:cubicBezTo>
                <a:cubicBezTo>
                  <a:pt x="1374" y="10"/>
                  <a:pt x="1368" y="13"/>
                  <a:pt x="1362" y="15"/>
                </a:cubicBezTo>
                <a:cubicBezTo>
                  <a:pt x="1343" y="18"/>
                  <a:pt x="1325" y="24"/>
                  <a:pt x="1306" y="26"/>
                </a:cubicBezTo>
                <a:cubicBezTo>
                  <a:pt x="1289" y="28"/>
                  <a:pt x="1272" y="33"/>
                  <a:pt x="1255" y="33"/>
                </a:cubicBezTo>
                <a:cubicBezTo>
                  <a:pt x="1247" y="33"/>
                  <a:pt x="1238" y="32"/>
                  <a:pt x="1230" y="29"/>
                </a:cubicBezTo>
                <a:cubicBezTo>
                  <a:pt x="1228" y="28"/>
                  <a:pt x="1226" y="28"/>
                  <a:pt x="1223" y="28"/>
                </a:cubicBezTo>
                <a:cubicBezTo>
                  <a:pt x="1211" y="28"/>
                  <a:pt x="1192" y="38"/>
                  <a:pt x="1176" y="40"/>
                </a:cubicBezTo>
                <a:cubicBezTo>
                  <a:pt x="1132" y="48"/>
                  <a:pt x="1089" y="62"/>
                  <a:pt x="1048" y="77"/>
                </a:cubicBezTo>
                <a:cubicBezTo>
                  <a:pt x="995" y="96"/>
                  <a:pt x="944" y="116"/>
                  <a:pt x="892" y="137"/>
                </a:cubicBezTo>
                <a:cubicBezTo>
                  <a:pt x="862" y="150"/>
                  <a:pt x="835" y="167"/>
                  <a:pt x="805" y="181"/>
                </a:cubicBezTo>
                <a:cubicBezTo>
                  <a:pt x="773" y="197"/>
                  <a:pt x="746" y="219"/>
                  <a:pt x="716" y="237"/>
                </a:cubicBezTo>
                <a:cubicBezTo>
                  <a:pt x="680" y="256"/>
                  <a:pt x="654" y="288"/>
                  <a:pt x="622" y="311"/>
                </a:cubicBezTo>
                <a:cubicBezTo>
                  <a:pt x="605" y="324"/>
                  <a:pt x="588" y="334"/>
                  <a:pt x="572" y="348"/>
                </a:cubicBezTo>
                <a:cubicBezTo>
                  <a:pt x="527" y="388"/>
                  <a:pt x="492" y="434"/>
                  <a:pt x="449" y="475"/>
                </a:cubicBezTo>
                <a:cubicBezTo>
                  <a:pt x="410" y="515"/>
                  <a:pt x="375" y="564"/>
                  <a:pt x="346" y="613"/>
                </a:cubicBezTo>
                <a:cubicBezTo>
                  <a:pt x="315" y="668"/>
                  <a:pt x="272" y="714"/>
                  <a:pt x="243" y="775"/>
                </a:cubicBezTo>
                <a:cubicBezTo>
                  <a:pt x="227" y="808"/>
                  <a:pt x="204" y="840"/>
                  <a:pt x="188" y="871"/>
                </a:cubicBezTo>
                <a:cubicBezTo>
                  <a:pt x="156" y="937"/>
                  <a:pt x="123" y="1000"/>
                  <a:pt x="100" y="1068"/>
                </a:cubicBezTo>
                <a:cubicBezTo>
                  <a:pt x="88" y="1111"/>
                  <a:pt x="72" y="1152"/>
                  <a:pt x="66" y="1198"/>
                </a:cubicBezTo>
                <a:cubicBezTo>
                  <a:pt x="58" y="1260"/>
                  <a:pt x="45" y="1319"/>
                  <a:pt x="32" y="1379"/>
                </a:cubicBezTo>
                <a:cubicBezTo>
                  <a:pt x="26" y="1409"/>
                  <a:pt x="13" y="1436"/>
                  <a:pt x="13" y="1465"/>
                </a:cubicBezTo>
                <a:cubicBezTo>
                  <a:pt x="15" y="1489"/>
                  <a:pt x="1" y="1519"/>
                  <a:pt x="10" y="1550"/>
                </a:cubicBezTo>
                <a:cubicBezTo>
                  <a:pt x="10" y="1558"/>
                  <a:pt x="7" y="1566"/>
                  <a:pt x="7" y="1574"/>
                </a:cubicBezTo>
                <a:cubicBezTo>
                  <a:pt x="4" y="1646"/>
                  <a:pt x="12" y="1717"/>
                  <a:pt x="13" y="1785"/>
                </a:cubicBezTo>
                <a:cubicBezTo>
                  <a:pt x="13" y="1812"/>
                  <a:pt x="16" y="1839"/>
                  <a:pt x="20" y="1865"/>
                </a:cubicBezTo>
                <a:cubicBezTo>
                  <a:pt x="24" y="1893"/>
                  <a:pt x="34" y="1920"/>
                  <a:pt x="34" y="1950"/>
                </a:cubicBezTo>
                <a:cubicBezTo>
                  <a:pt x="32" y="2007"/>
                  <a:pt x="50" y="2061"/>
                  <a:pt x="61" y="2117"/>
                </a:cubicBezTo>
                <a:cubicBezTo>
                  <a:pt x="72" y="2163"/>
                  <a:pt x="83" y="2209"/>
                  <a:pt x="100" y="2253"/>
                </a:cubicBezTo>
                <a:cubicBezTo>
                  <a:pt x="121" y="2301"/>
                  <a:pt x="132" y="2353"/>
                  <a:pt x="159" y="2399"/>
                </a:cubicBezTo>
                <a:cubicBezTo>
                  <a:pt x="194" y="2463"/>
                  <a:pt x="240" y="2520"/>
                  <a:pt x="278" y="2583"/>
                </a:cubicBezTo>
                <a:cubicBezTo>
                  <a:pt x="318" y="2647"/>
                  <a:pt x="362" y="2704"/>
                  <a:pt x="413" y="2759"/>
                </a:cubicBezTo>
                <a:cubicBezTo>
                  <a:pt x="494" y="2847"/>
                  <a:pt x="589" y="2915"/>
                  <a:pt x="680" y="2988"/>
                </a:cubicBezTo>
                <a:cubicBezTo>
                  <a:pt x="703" y="3007"/>
                  <a:pt x="732" y="3023"/>
                  <a:pt x="754" y="3043"/>
                </a:cubicBezTo>
                <a:cubicBezTo>
                  <a:pt x="787" y="3077"/>
                  <a:pt x="829" y="3099"/>
                  <a:pt x="867" y="3116"/>
                </a:cubicBezTo>
                <a:cubicBezTo>
                  <a:pt x="906" y="3137"/>
                  <a:pt x="946" y="3159"/>
                  <a:pt x="989" y="3173"/>
                </a:cubicBezTo>
                <a:cubicBezTo>
                  <a:pt x="1040" y="3189"/>
                  <a:pt x="1087" y="3211"/>
                  <a:pt x="1135" y="3234"/>
                </a:cubicBezTo>
                <a:cubicBezTo>
                  <a:pt x="1138" y="3235"/>
                  <a:pt x="1141" y="3235"/>
                  <a:pt x="1144" y="3235"/>
                </a:cubicBezTo>
                <a:cubicBezTo>
                  <a:pt x="1149" y="3235"/>
                  <a:pt x="1154" y="3234"/>
                  <a:pt x="1159" y="3234"/>
                </a:cubicBezTo>
                <a:cubicBezTo>
                  <a:pt x="1163" y="3234"/>
                  <a:pt x="1166" y="3235"/>
                  <a:pt x="1170" y="3237"/>
                </a:cubicBezTo>
                <a:cubicBezTo>
                  <a:pt x="1200" y="3250"/>
                  <a:pt x="1230" y="3259"/>
                  <a:pt x="1262" y="3267"/>
                </a:cubicBezTo>
                <a:cubicBezTo>
                  <a:pt x="1322" y="3281"/>
                  <a:pt x="1385" y="3289"/>
                  <a:pt x="1447" y="3300"/>
                </a:cubicBezTo>
                <a:cubicBezTo>
                  <a:pt x="1460" y="3302"/>
                  <a:pt x="1471" y="3310"/>
                  <a:pt x="1485" y="3310"/>
                </a:cubicBezTo>
                <a:cubicBezTo>
                  <a:pt x="1543" y="3310"/>
                  <a:pt x="1603" y="3315"/>
                  <a:pt x="1660" y="3315"/>
                </a:cubicBezTo>
                <a:cubicBezTo>
                  <a:pt x="1700" y="3315"/>
                  <a:pt x="1739" y="3315"/>
                  <a:pt x="1779" y="3308"/>
                </a:cubicBezTo>
                <a:cubicBezTo>
                  <a:pt x="1812" y="3302"/>
                  <a:pt x="1849" y="3302"/>
                  <a:pt x="1882" y="3291"/>
                </a:cubicBezTo>
                <a:cubicBezTo>
                  <a:pt x="1909" y="3281"/>
                  <a:pt x="1944" y="3289"/>
                  <a:pt x="1969" y="3278"/>
                </a:cubicBezTo>
                <a:cubicBezTo>
                  <a:pt x="2011" y="3265"/>
                  <a:pt x="2057" y="3262"/>
                  <a:pt x="2096" y="3243"/>
                </a:cubicBezTo>
                <a:cubicBezTo>
                  <a:pt x="2118" y="3230"/>
                  <a:pt x="2142" y="3223"/>
                  <a:pt x="2166" y="3218"/>
                </a:cubicBezTo>
                <a:cubicBezTo>
                  <a:pt x="2185" y="3211"/>
                  <a:pt x="2201" y="3196"/>
                  <a:pt x="2218" y="3196"/>
                </a:cubicBezTo>
                <a:cubicBezTo>
                  <a:pt x="2237" y="3196"/>
                  <a:pt x="2255" y="3189"/>
                  <a:pt x="2266" y="3183"/>
                </a:cubicBezTo>
                <a:cubicBezTo>
                  <a:pt x="2314" y="3151"/>
                  <a:pt x="2372" y="3135"/>
                  <a:pt x="2420" y="3102"/>
                </a:cubicBezTo>
                <a:cubicBezTo>
                  <a:pt x="2444" y="3085"/>
                  <a:pt x="2471" y="3075"/>
                  <a:pt x="2496" y="3054"/>
                </a:cubicBezTo>
                <a:cubicBezTo>
                  <a:pt x="2523" y="3035"/>
                  <a:pt x="2551" y="3016"/>
                  <a:pt x="2580" y="2999"/>
                </a:cubicBezTo>
                <a:cubicBezTo>
                  <a:pt x="2620" y="2973"/>
                  <a:pt x="2655" y="2942"/>
                  <a:pt x="2691" y="2912"/>
                </a:cubicBezTo>
                <a:cubicBezTo>
                  <a:pt x="2718" y="2888"/>
                  <a:pt x="2747" y="2862"/>
                  <a:pt x="2774" y="2837"/>
                </a:cubicBezTo>
                <a:cubicBezTo>
                  <a:pt x="2804" y="2807"/>
                  <a:pt x="2832" y="2774"/>
                  <a:pt x="2864" y="2743"/>
                </a:cubicBezTo>
                <a:cubicBezTo>
                  <a:pt x="2889" y="2720"/>
                  <a:pt x="2908" y="2690"/>
                  <a:pt x="2931" y="2663"/>
                </a:cubicBezTo>
                <a:cubicBezTo>
                  <a:pt x="2977" y="2601"/>
                  <a:pt x="3018" y="2539"/>
                  <a:pt x="3059" y="2475"/>
                </a:cubicBezTo>
                <a:cubicBezTo>
                  <a:pt x="3091" y="2428"/>
                  <a:pt x="3118" y="2379"/>
                  <a:pt x="3138" y="2323"/>
                </a:cubicBezTo>
                <a:cubicBezTo>
                  <a:pt x="3143" y="2314"/>
                  <a:pt x="3145" y="2302"/>
                  <a:pt x="3151" y="2293"/>
                </a:cubicBezTo>
                <a:cubicBezTo>
                  <a:pt x="3167" y="2269"/>
                  <a:pt x="3184" y="2245"/>
                  <a:pt x="3189" y="2218"/>
                </a:cubicBezTo>
                <a:cubicBezTo>
                  <a:pt x="3194" y="2176"/>
                  <a:pt x="3224" y="2142"/>
                  <a:pt x="3218" y="2099"/>
                </a:cubicBezTo>
                <a:cubicBezTo>
                  <a:pt x="3216" y="2087"/>
                  <a:pt x="3238" y="2095"/>
                  <a:pt x="3234" y="2079"/>
                </a:cubicBezTo>
                <a:cubicBezTo>
                  <a:pt x="3229" y="2061"/>
                  <a:pt x="3240" y="2044"/>
                  <a:pt x="3246" y="2030"/>
                </a:cubicBezTo>
                <a:cubicBezTo>
                  <a:pt x="3262" y="1977"/>
                  <a:pt x="3272" y="1925"/>
                  <a:pt x="3284" y="1871"/>
                </a:cubicBezTo>
                <a:cubicBezTo>
                  <a:pt x="3288" y="1855"/>
                  <a:pt x="3302" y="1846"/>
                  <a:pt x="3302" y="1830"/>
                </a:cubicBezTo>
                <a:cubicBezTo>
                  <a:pt x="3297" y="1752"/>
                  <a:pt x="3308" y="1676"/>
                  <a:pt x="3305" y="1600"/>
                </a:cubicBezTo>
                <a:cubicBezTo>
                  <a:pt x="3303" y="1533"/>
                  <a:pt x="3294" y="1470"/>
                  <a:pt x="3289" y="1405"/>
                </a:cubicBezTo>
                <a:cubicBezTo>
                  <a:pt x="3288" y="1371"/>
                  <a:pt x="3276" y="1339"/>
                  <a:pt x="3273" y="1309"/>
                </a:cubicBezTo>
                <a:cubicBezTo>
                  <a:pt x="3273" y="1262"/>
                  <a:pt x="3249" y="1221"/>
                  <a:pt x="3245" y="1174"/>
                </a:cubicBezTo>
                <a:cubicBezTo>
                  <a:pt x="3240" y="1143"/>
                  <a:pt x="3224" y="1109"/>
                  <a:pt x="3215" y="1076"/>
                </a:cubicBezTo>
                <a:cubicBezTo>
                  <a:pt x="3205" y="1044"/>
                  <a:pt x="3199" y="1013"/>
                  <a:pt x="3183" y="984"/>
                </a:cubicBezTo>
                <a:cubicBezTo>
                  <a:pt x="3165" y="952"/>
                  <a:pt x="3161" y="914"/>
                  <a:pt x="3142" y="883"/>
                </a:cubicBezTo>
                <a:cubicBezTo>
                  <a:pt x="3126" y="859"/>
                  <a:pt x="3121" y="827"/>
                  <a:pt x="3110" y="802"/>
                </a:cubicBezTo>
                <a:cubicBezTo>
                  <a:pt x="3094" y="768"/>
                  <a:pt x="3075" y="735"/>
                  <a:pt x="3058" y="700"/>
                </a:cubicBezTo>
                <a:cubicBezTo>
                  <a:pt x="3034" y="659"/>
                  <a:pt x="3008" y="619"/>
                  <a:pt x="2978" y="584"/>
                </a:cubicBezTo>
                <a:lnTo>
                  <a:pt x="2877" y="470"/>
                </a:lnTo>
                <a:cubicBezTo>
                  <a:pt x="2853" y="445"/>
                  <a:pt x="2826" y="426"/>
                  <a:pt x="2802" y="399"/>
                </a:cubicBezTo>
                <a:cubicBezTo>
                  <a:pt x="2778" y="375"/>
                  <a:pt x="2745" y="359"/>
                  <a:pt x="2716" y="342"/>
                </a:cubicBezTo>
                <a:cubicBezTo>
                  <a:pt x="2678" y="316"/>
                  <a:pt x="2637" y="294"/>
                  <a:pt x="2597" y="272"/>
                </a:cubicBezTo>
                <a:cubicBezTo>
                  <a:pt x="2582" y="264"/>
                  <a:pt x="2571" y="253"/>
                  <a:pt x="2555" y="246"/>
                </a:cubicBezTo>
                <a:cubicBezTo>
                  <a:pt x="2517" y="231"/>
                  <a:pt x="2478" y="208"/>
                  <a:pt x="2440" y="193"/>
                </a:cubicBezTo>
                <a:cubicBezTo>
                  <a:pt x="2398" y="175"/>
                  <a:pt x="2356" y="153"/>
                  <a:pt x="2310" y="140"/>
                </a:cubicBezTo>
                <a:cubicBezTo>
                  <a:pt x="2285" y="129"/>
                  <a:pt x="2256" y="124"/>
                  <a:pt x="2231" y="112"/>
                </a:cubicBezTo>
                <a:cubicBezTo>
                  <a:pt x="2206" y="101"/>
                  <a:pt x="2175" y="94"/>
                  <a:pt x="2150" y="89"/>
                </a:cubicBezTo>
                <a:cubicBezTo>
                  <a:pt x="2112" y="81"/>
                  <a:pt x="2079" y="66"/>
                  <a:pt x="2042" y="55"/>
                </a:cubicBezTo>
                <a:cubicBezTo>
                  <a:pt x="2009" y="45"/>
                  <a:pt x="1972" y="37"/>
                  <a:pt x="1939" y="29"/>
                </a:cubicBezTo>
                <a:cubicBezTo>
                  <a:pt x="1920" y="24"/>
                  <a:pt x="1896" y="23"/>
                  <a:pt x="1872" y="21"/>
                </a:cubicBezTo>
                <a:cubicBezTo>
                  <a:pt x="1818" y="16"/>
                  <a:pt x="1764" y="4"/>
                  <a:pt x="1709" y="4"/>
                </a:cubicBezTo>
                <a:cubicBezTo>
                  <a:pt x="1700" y="4"/>
                  <a:pt x="1691" y="5"/>
                  <a:pt x="1682" y="5"/>
                </a:cubicBezTo>
                <a:cubicBezTo>
                  <a:pt x="1678" y="6"/>
                  <a:pt x="1674" y="6"/>
                  <a:pt x="1671" y="6"/>
                </a:cubicBezTo>
                <a:cubicBezTo>
                  <a:pt x="1640" y="6"/>
                  <a:pt x="1612" y="1"/>
                  <a:pt x="1582" y="1"/>
                </a:cubicBezTo>
                <a:close/>
              </a:path>
            </a:pathLst>
          </a:custGeom>
          <a:gradFill flip="none" rotWithShape="1">
            <a:gsLst>
              <a:gs pos="0">
                <a:srgbClr val="0C4E7E"/>
              </a:gs>
              <a:gs pos="0">
                <a:srgbClr val="061A2D"/>
              </a:gs>
            </a:gsLst>
            <a:lin ang="10800000" scaled="1"/>
            <a:tileRect/>
          </a:gradFill>
          <a:ln>
            <a:noFill/>
          </a:ln>
          <a:effectLst>
            <a:glow rad="127000">
              <a:srgbClr val="0C4E7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Gráfico 74">
            <a:extLst>
              <a:ext uri="{FF2B5EF4-FFF2-40B4-BE49-F238E27FC236}">
                <a16:creationId xmlns:a16="http://schemas.microsoft.com/office/drawing/2014/main" id="{30BE5DB5-E22D-4C05-83F0-F8DDEE675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881" y="1268012"/>
            <a:ext cx="216000" cy="216000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B40ACE2-8CBA-4C7A-B0A0-2058EF9AC387}"/>
              </a:ext>
            </a:extLst>
          </p:cNvPr>
          <p:cNvSpPr/>
          <p:nvPr/>
        </p:nvSpPr>
        <p:spPr>
          <a:xfrm>
            <a:off x="5549440" y="917732"/>
            <a:ext cx="2017524" cy="947651"/>
          </a:xfrm>
          <a:prstGeom prst="roundRect">
            <a:avLst/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Google Shape;2769;p46">
            <a:extLst>
              <a:ext uri="{FF2B5EF4-FFF2-40B4-BE49-F238E27FC236}">
                <a16:creationId xmlns:a16="http://schemas.microsoft.com/office/drawing/2014/main" id="{0D86D33C-44AD-4BB0-85B1-686050D397AC}"/>
              </a:ext>
            </a:extLst>
          </p:cNvPr>
          <p:cNvSpPr/>
          <p:nvPr/>
        </p:nvSpPr>
        <p:spPr>
          <a:xfrm>
            <a:off x="5696448" y="1160012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3309" h="3315" extrusionOk="0">
                <a:moveTo>
                  <a:pt x="1582" y="1"/>
                </a:moveTo>
                <a:cubicBezTo>
                  <a:pt x="1516" y="1"/>
                  <a:pt x="1447" y="10"/>
                  <a:pt x="1382" y="10"/>
                </a:cubicBezTo>
                <a:cubicBezTo>
                  <a:pt x="1374" y="10"/>
                  <a:pt x="1368" y="13"/>
                  <a:pt x="1362" y="15"/>
                </a:cubicBezTo>
                <a:cubicBezTo>
                  <a:pt x="1343" y="18"/>
                  <a:pt x="1325" y="24"/>
                  <a:pt x="1306" y="26"/>
                </a:cubicBezTo>
                <a:cubicBezTo>
                  <a:pt x="1289" y="28"/>
                  <a:pt x="1272" y="33"/>
                  <a:pt x="1255" y="33"/>
                </a:cubicBezTo>
                <a:cubicBezTo>
                  <a:pt x="1247" y="33"/>
                  <a:pt x="1238" y="32"/>
                  <a:pt x="1230" y="29"/>
                </a:cubicBezTo>
                <a:cubicBezTo>
                  <a:pt x="1228" y="28"/>
                  <a:pt x="1226" y="28"/>
                  <a:pt x="1223" y="28"/>
                </a:cubicBezTo>
                <a:cubicBezTo>
                  <a:pt x="1211" y="28"/>
                  <a:pt x="1192" y="38"/>
                  <a:pt x="1176" y="40"/>
                </a:cubicBezTo>
                <a:cubicBezTo>
                  <a:pt x="1132" y="48"/>
                  <a:pt x="1089" y="62"/>
                  <a:pt x="1048" y="77"/>
                </a:cubicBezTo>
                <a:cubicBezTo>
                  <a:pt x="995" y="96"/>
                  <a:pt x="944" y="116"/>
                  <a:pt x="892" y="137"/>
                </a:cubicBezTo>
                <a:cubicBezTo>
                  <a:pt x="862" y="150"/>
                  <a:pt x="835" y="167"/>
                  <a:pt x="805" y="181"/>
                </a:cubicBezTo>
                <a:cubicBezTo>
                  <a:pt x="773" y="197"/>
                  <a:pt x="746" y="219"/>
                  <a:pt x="716" y="237"/>
                </a:cubicBezTo>
                <a:cubicBezTo>
                  <a:pt x="680" y="256"/>
                  <a:pt x="654" y="288"/>
                  <a:pt x="622" y="311"/>
                </a:cubicBezTo>
                <a:cubicBezTo>
                  <a:pt x="605" y="324"/>
                  <a:pt x="588" y="334"/>
                  <a:pt x="572" y="348"/>
                </a:cubicBezTo>
                <a:cubicBezTo>
                  <a:pt x="527" y="388"/>
                  <a:pt x="492" y="434"/>
                  <a:pt x="449" y="475"/>
                </a:cubicBezTo>
                <a:cubicBezTo>
                  <a:pt x="410" y="515"/>
                  <a:pt x="375" y="564"/>
                  <a:pt x="346" y="613"/>
                </a:cubicBezTo>
                <a:cubicBezTo>
                  <a:pt x="315" y="668"/>
                  <a:pt x="272" y="714"/>
                  <a:pt x="243" y="775"/>
                </a:cubicBezTo>
                <a:cubicBezTo>
                  <a:pt x="227" y="808"/>
                  <a:pt x="204" y="840"/>
                  <a:pt x="188" y="871"/>
                </a:cubicBezTo>
                <a:cubicBezTo>
                  <a:pt x="156" y="937"/>
                  <a:pt x="123" y="1000"/>
                  <a:pt x="100" y="1068"/>
                </a:cubicBezTo>
                <a:cubicBezTo>
                  <a:pt x="88" y="1111"/>
                  <a:pt x="72" y="1152"/>
                  <a:pt x="66" y="1198"/>
                </a:cubicBezTo>
                <a:cubicBezTo>
                  <a:pt x="58" y="1260"/>
                  <a:pt x="45" y="1319"/>
                  <a:pt x="32" y="1379"/>
                </a:cubicBezTo>
                <a:cubicBezTo>
                  <a:pt x="26" y="1409"/>
                  <a:pt x="13" y="1436"/>
                  <a:pt x="13" y="1465"/>
                </a:cubicBezTo>
                <a:cubicBezTo>
                  <a:pt x="15" y="1489"/>
                  <a:pt x="1" y="1519"/>
                  <a:pt x="10" y="1550"/>
                </a:cubicBezTo>
                <a:cubicBezTo>
                  <a:pt x="10" y="1558"/>
                  <a:pt x="7" y="1566"/>
                  <a:pt x="7" y="1574"/>
                </a:cubicBezTo>
                <a:cubicBezTo>
                  <a:pt x="4" y="1646"/>
                  <a:pt x="12" y="1717"/>
                  <a:pt x="13" y="1785"/>
                </a:cubicBezTo>
                <a:cubicBezTo>
                  <a:pt x="13" y="1812"/>
                  <a:pt x="16" y="1839"/>
                  <a:pt x="20" y="1865"/>
                </a:cubicBezTo>
                <a:cubicBezTo>
                  <a:pt x="24" y="1893"/>
                  <a:pt x="34" y="1920"/>
                  <a:pt x="34" y="1950"/>
                </a:cubicBezTo>
                <a:cubicBezTo>
                  <a:pt x="32" y="2007"/>
                  <a:pt x="50" y="2061"/>
                  <a:pt x="61" y="2117"/>
                </a:cubicBezTo>
                <a:cubicBezTo>
                  <a:pt x="72" y="2163"/>
                  <a:pt x="83" y="2209"/>
                  <a:pt x="100" y="2253"/>
                </a:cubicBezTo>
                <a:cubicBezTo>
                  <a:pt x="121" y="2301"/>
                  <a:pt x="132" y="2353"/>
                  <a:pt x="159" y="2399"/>
                </a:cubicBezTo>
                <a:cubicBezTo>
                  <a:pt x="194" y="2463"/>
                  <a:pt x="240" y="2520"/>
                  <a:pt x="278" y="2583"/>
                </a:cubicBezTo>
                <a:cubicBezTo>
                  <a:pt x="318" y="2647"/>
                  <a:pt x="362" y="2704"/>
                  <a:pt x="413" y="2759"/>
                </a:cubicBezTo>
                <a:cubicBezTo>
                  <a:pt x="494" y="2847"/>
                  <a:pt x="589" y="2915"/>
                  <a:pt x="680" y="2988"/>
                </a:cubicBezTo>
                <a:cubicBezTo>
                  <a:pt x="703" y="3007"/>
                  <a:pt x="732" y="3023"/>
                  <a:pt x="754" y="3043"/>
                </a:cubicBezTo>
                <a:cubicBezTo>
                  <a:pt x="787" y="3077"/>
                  <a:pt x="829" y="3099"/>
                  <a:pt x="867" y="3116"/>
                </a:cubicBezTo>
                <a:cubicBezTo>
                  <a:pt x="906" y="3137"/>
                  <a:pt x="946" y="3159"/>
                  <a:pt x="989" y="3173"/>
                </a:cubicBezTo>
                <a:cubicBezTo>
                  <a:pt x="1040" y="3189"/>
                  <a:pt x="1087" y="3211"/>
                  <a:pt x="1135" y="3234"/>
                </a:cubicBezTo>
                <a:cubicBezTo>
                  <a:pt x="1138" y="3235"/>
                  <a:pt x="1141" y="3235"/>
                  <a:pt x="1144" y="3235"/>
                </a:cubicBezTo>
                <a:cubicBezTo>
                  <a:pt x="1149" y="3235"/>
                  <a:pt x="1154" y="3234"/>
                  <a:pt x="1159" y="3234"/>
                </a:cubicBezTo>
                <a:cubicBezTo>
                  <a:pt x="1163" y="3234"/>
                  <a:pt x="1166" y="3235"/>
                  <a:pt x="1170" y="3237"/>
                </a:cubicBezTo>
                <a:cubicBezTo>
                  <a:pt x="1200" y="3250"/>
                  <a:pt x="1230" y="3259"/>
                  <a:pt x="1262" y="3267"/>
                </a:cubicBezTo>
                <a:cubicBezTo>
                  <a:pt x="1322" y="3281"/>
                  <a:pt x="1385" y="3289"/>
                  <a:pt x="1447" y="3300"/>
                </a:cubicBezTo>
                <a:cubicBezTo>
                  <a:pt x="1460" y="3302"/>
                  <a:pt x="1471" y="3310"/>
                  <a:pt x="1485" y="3310"/>
                </a:cubicBezTo>
                <a:cubicBezTo>
                  <a:pt x="1543" y="3310"/>
                  <a:pt x="1603" y="3315"/>
                  <a:pt x="1660" y="3315"/>
                </a:cubicBezTo>
                <a:cubicBezTo>
                  <a:pt x="1700" y="3315"/>
                  <a:pt x="1739" y="3315"/>
                  <a:pt x="1779" y="3308"/>
                </a:cubicBezTo>
                <a:cubicBezTo>
                  <a:pt x="1812" y="3302"/>
                  <a:pt x="1849" y="3302"/>
                  <a:pt x="1882" y="3291"/>
                </a:cubicBezTo>
                <a:cubicBezTo>
                  <a:pt x="1909" y="3281"/>
                  <a:pt x="1944" y="3289"/>
                  <a:pt x="1969" y="3278"/>
                </a:cubicBezTo>
                <a:cubicBezTo>
                  <a:pt x="2011" y="3265"/>
                  <a:pt x="2057" y="3262"/>
                  <a:pt x="2096" y="3243"/>
                </a:cubicBezTo>
                <a:cubicBezTo>
                  <a:pt x="2118" y="3230"/>
                  <a:pt x="2142" y="3223"/>
                  <a:pt x="2166" y="3218"/>
                </a:cubicBezTo>
                <a:cubicBezTo>
                  <a:pt x="2185" y="3211"/>
                  <a:pt x="2201" y="3196"/>
                  <a:pt x="2218" y="3196"/>
                </a:cubicBezTo>
                <a:cubicBezTo>
                  <a:pt x="2237" y="3196"/>
                  <a:pt x="2255" y="3189"/>
                  <a:pt x="2266" y="3183"/>
                </a:cubicBezTo>
                <a:cubicBezTo>
                  <a:pt x="2314" y="3151"/>
                  <a:pt x="2372" y="3135"/>
                  <a:pt x="2420" y="3102"/>
                </a:cubicBezTo>
                <a:cubicBezTo>
                  <a:pt x="2444" y="3085"/>
                  <a:pt x="2471" y="3075"/>
                  <a:pt x="2496" y="3054"/>
                </a:cubicBezTo>
                <a:cubicBezTo>
                  <a:pt x="2523" y="3035"/>
                  <a:pt x="2551" y="3016"/>
                  <a:pt x="2580" y="2999"/>
                </a:cubicBezTo>
                <a:cubicBezTo>
                  <a:pt x="2620" y="2973"/>
                  <a:pt x="2655" y="2942"/>
                  <a:pt x="2691" y="2912"/>
                </a:cubicBezTo>
                <a:cubicBezTo>
                  <a:pt x="2718" y="2888"/>
                  <a:pt x="2747" y="2862"/>
                  <a:pt x="2774" y="2837"/>
                </a:cubicBezTo>
                <a:cubicBezTo>
                  <a:pt x="2804" y="2807"/>
                  <a:pt x="2832" y="2774"/>
                  <a:pt x="2864" y="2743"/>
                </a:cubicBezTo>
                <a:cubicBezTo>
                  <a:pt x="2889" y="2720"/>
                  <a:pt x="2908" y="2690"/>
                  <a:pt x="2931" y="2663"/>
                </a:cubicBezTo>
                <a:cubicBezTo>
                  <a:pt x="2977" y="2601"/>
                  <a:pt x="3018" y="2539"/>
                  <a:pt x="3059" y="2475"/>
                </a:cubicBezTo>
                <a:cubicBezTo>
                  <a:pt x="3091" y="2428"/>
                  <a:pt x="3118" y="2379"/>
                  <a:pt x="3138" y="2323"/>
                </a:cubicBezTo>
                <a:cubicBezTo>
                  <a:pt x="3143" y="2314"/>
                  <a:pt x="3145" y="2302"/>
                  <a:pt x="3151" y="2293"/>
                </a:cubicBezTo>
                <a:cubicBezTo>
                  <a:pt x="3167" y="2269"/>
                  <a:pt x="3184" y="2245"/>
                  <a:pt x="3189" y="2218"/>
                </a:cubicBezTo>
                <a:cubicBezTo>
                  <a:pt x="3194" y="2176"/>
                  <a:pt x="3224" y="2142"/>
                  <a:pt x="3218" y="2099"/>
                </a:cubicBezTo>
                <a:cubicBezTo>
                  <a:pt x="3216" y="2087"/>
                  <a:pt x="3238" y="2095"/>
                  <a:pt x="3234" y="2079"/>
                </a:cubicBezTo>
                <a:cubicBezTo>
                  <a:pt x="3229" y="2061"/>
                  <a:pt x="3240" y="2044"/>
                  <a:pt x="3246" y="2030"/>
                </a:cubicBezTo>
                <a:cubicBezTo>
                  <a:pt x="3262" y="1977"/>
                  <a:pt x="3272" y="1925"/>
                  <a:pt x="3284" y="1871"/>
                </a:cubicBezTo>
                <a:cubicBezTo>
                  <a:pt x="3288" y="1855"/>
                  <a:pt x="3302" y="1846"/>
                  <a:pt x="3302" y="1830"/>
                </a:cubicBezTo>
                <a:cubicBezTo>
                  <a:pt x="3297" y="1752"/>
                  <a:pt x="3308" y="1676"/>
                  <a:pt x="3305" y="1600"/>
                </a:cubicBezTo>
                <a:cubicBezTo>
                  <a:pt x="3303" y="1533"/>
                  <a:pt x="3294" y="1470"/>
                  <a:pt x="3289" y="1405"/>
                </a:cubicBezTo>
                <a:cubicBezTo>
                  <a:pt x="3288" y="1371"/>
                  <a:pt x="3276" y="1339"/>
                  <a:pt x="3273" y="1309"/>
                </a:cubicBezTo>
                <a:cubicBezTo>
                  <a:pt x="3273" y="1262"/>
                  <a:pt x="3249" y="1221"/>
                  <a:pt x="3245" y="1174"/>
                </a:cubicBezTo>
                <a:cubicBezTo>
                  <a:pt x="3240" y="1143"/>
                  <a:pt x="3224" y="1109"/>
                  <a:pt x="3215" y="1076"/>
                </a:cubicBezTo>
                <a:cubicBezTo>
                  <a:pt x="3205" y="1044"/>
                  <a:pt x="3199" y="1013"/>
                  <a:pt x="3183" y="984"/>
                </a:cubicBezTo>
                <a:cubicBezTo>
                  <a:pt x="3165" y="952"/>
                  <a:pt x="3161" y="914"/>
                  <a:pt x="3142" y="883"/>
                </a:cubicBezTo>
                <a:cubicBezTo>
                  <a:pt x="3126" y="859"/>
                  <a:pt x="3121" y="827"/>
                  <a:pt x="3110" y="802"/>
                </a:cubicBezTo>
                <a:cubicBezTo>
                  <a:pt x="3094" y="768"/>
                  <a:pt x="3075" y="735"/>
                  <a:pt x="3058" y="700"/>
                </a:cubicBezTo>
                <a:cubicBezTo>
                  <a:pt x="3034" y="659"/>
                  <a:pt x="3008" y="619"/>
                  <a:pt x="2978" y="584"/>
                </a:cubicBezTo>
                <a:lnTo>
                  <a:pt x="2877" y="470"/>
                </a:lnTo>
                <a:cubicBezTo>
                  <a:pt x="2853" y="445"/>
                  <a:pt x="2826" y="426"/>
                  <a:pt x="2802" y="399"/>
                </a:cubicBezTo>
                <a:cubicBezTo>
                  <a:pt x="2778" y="375"/>
                  <a:pt x="2745" y="359"/>
                  <a:pt x="2716" y="342"/>
                </a:cubicBezTo>
                <a:cubicBezTo>
                  <a:pt x="2678" y="316"/>
                  <a:pt x="2637" y="294"/>
                  <a:pt x="2597" y="272"/>
                </a:cubicBezTo>
                <a:cubicBezTo>
                  <a:pt x="2582" y="264"/>
                  <a:pt x="2571" y="253"/>
                  <a:pt x="2555" y="246"/>
                </a:cubicBezTo>
                <a:cubicBezTo>
                  <a:pt x="2517" y="231"/>
                  <a:pt x="2478" y="208"/>
                  <a:pt x="2440" y="193"/>
                </a:cubicBezTo>
                <a:cubicBezTo>
                  <a:pt x="2398" y="175"/>
                  <a:pt x="2356" y="153"/>
                  <a:pt x="2310" y="140"/>
                </a:cubicBezTo>
                <a:cubicBezTo>
                  <a:pt x="2285" y="129"/>
                  <a:pt x="2256" y="124"/>
                  <a:pt x="2231" y="112"/>
                </a:cubicBezTo>
                <a:cubicBezTo>
                  <a:pt x="2206" y="101"/>
                  <a:pt x="2175" y="94"/>
                  <a:pt x="2150" y="89"/>
                </a:cubicBezTo>
                <a:cubicBezTo>
                  <a:pt x="2112" y="81"/>
                  <a:pt x="2079" y="66"/>
                  <a:pt x="2042" y="55"/>
                </a:cubicBezTo>
                <a:cubicBezTo>
                  <a:pt x="2009" y="45"/>
                  <a:pt x="1972" y="37"/>
                  <a:pt x="1939" y="29"/>
                </a:cubicBezTo>
                <a:cubicBezTo>
                  <a:pt x="1920" y="24"/>
                  <a:pt x="1896" y="23"/>
                  <a:pt x="1872" y="21"/>
                </a:cubicBezTo>
                <a:cubicBezTo>
                  <a:pt x="1818" y="16"/>
                  <a:pt x="1764" y="4"/>
                  <a:pt x="1709" y="4"/>
                </a:cubicBezTo>
                <a:cubicBezTo>
                  <a:pt x="1700" y="4"/>
                  <a:pt x="1691" y="5"/>
                  <a:pt x="1682" y="5"/>
                </a:cubicBezTo>
                <a:cubicBezTo>
                  <a:pt x="1678" y="6"/>
                  <a:pt x="1674" y="6"/>
                  <a:pt x="1671" y="6"/>
                </a:cubicBezTo>
                <a:cubicBezTo>
                  <a:pt x="1640" y="6"/>
                  <a:pt x="1612" y="1"/>
                  <a:pt x="1582" y="1"/>
                </a:cubicBezTo>
                <a:close/>
              </a:path>
            </a:pathLst>
          </a:custGeom>
          <a:gradFill flip="none" rotWithShape="1">
            <a:gsLst>
              <a:gs pos="0">
                <a:srgbClr val="0C4E7E"/>
              </a:gs>
              <a:gs pos="0">
                <a:srgbClr val="061A2D"/>
              </a:gs>
            </a:gsLst>
            <a:lin ang="10800000" scaled="1"/>
            <a:tileRect/>
          </a:gradFill>
          <a:ln>
            <a:noFill/>
          </a:ln>
          <a:effectLst>
            <a:glow rad="127000">
              <a:srgbClr val="0C4E7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:a16="http://schemas.microsoft.com/office/drawing/2014/main" id="{97402BCA-6143-4C08-8A77-D09B6B719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4448" y="1268012"/>
            <a:ext cx="216000" cy="216000"/>
          </a:xfrm>
          <a:prstGeom prst="rect">
            <a:avLst/>
          </a:prstGeom>
          <a:effectLst>
            <a:outerShdw blurRad="63500" sx="102000" sy="102000" algn="ctr" rotWithShape="0">
              <a:srgbClr val="BC6FFF">
                <a:alpha val="40000"/>
              </a:srgbClr>
            </a:outerShdw>
          </a:effectLst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105D90B-1726-0DB7-FF52-1C4870E29EBD}"/>
              </a:ext>
            </a:extLst>
          </p:cNvPr>
          <p:cNvSpPr/>
          <p:nvPr/>
        </p:nvSpPr>
        <p:spPr>
          <a:xfrm>
            <a:off x="7645179" y="917732"/>
            <a:ext cx="2017524" cy="947651"/>
          </a:xfrm>
          <a:prstGeom prst="roundRect">
            <a:avLst/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Google Shape;2769;p46">
            <a:extLst>
              <a:ext uri="{FF2B5EF4-FFF2-40B4-BE49-F238E27FC236}">
                <a16:creationId xmlns:a16="http://schemas.microsoft.com/office/drawing/2014/main" id="{E34A2CEA-64D5-4B2F-ABF1-35EA01CFD766}"/>
              </a:ext>
            </a:extLst>
          </p:cNvPr>
          <p:cNvSpPr/>
          <p:nvPr/>
        </p:nvSpPr>
        <p:spPr>
          <a:xfrm>
            <a:off x="7786182" y="1160012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3309" h="3315" extrusionOk="0">
                <a:moveTo>
                  <a:pt x="1582" y="1"/>
                </a:moveTo>
                <a:cubicBezTo>
                  <a:pt x="1516" y="1"/>
                  <a:pt x="1447" y="10"/>
                  <a:pt x="1382" y="10"/>
                </a:cubicBezTo>
                <a:cubicBezTo>
                  <a:pt x="1374" y="10"/>
                  <a:pt x="1368" y="13"/>
                  <a:pt x="1362" y="15"/>
                </a:cubicBezTo>
                <a:cubicBezTo>
                  <a:pt x="1343" y="18"/>
                  <a:pt x="1325" y="24"/>
                  <a:pt x="1306" y="26"/>
                </a:cubicBezTo>
                <a:cubicBezTo>
                  <a:pt x="1289" y="28"/>
                  <a:pt x="1272" y="33"/>
                  <a:pt x="1255" y="33"/>
                </a:cubicBezTo>
                <a:cubicBezTo>
                  <a:pt x="1247" y="33"/>
                  <a:pt x="1238" y="32"/>
                  <a:pt x="1230" y="29"/>
                </a:cubicBezTo>
                <a:cubicBezTo>
                  <a:pt x="1228" y="28"/>
                  <a:pt x="1226" y="28"/>
                  <a:pt x="1223" y="28"/>
                </a:cubicBezTo>
                <a:cubicBezTo>
                  <a:pt x="1211" y="28"/>
                  <a:pt x="1192" y="38"/>
                  <a:pt x="1176" y="40"/>
                </a:cubicBezTo>
                <a:cubicBezTo>
                  <a:pt x="1132" y="48"/>
                  <a:pt x="1089" y="62"/>
                  <a:pt x="1048" y="77"/>
                </a:cubicBezTo>
                <a:cubicBezTo>
                  <a:pt x="995" y="96"/>
                  <a:pt x="944" y="116"/>
                  <a:pt x="892" y="137"/>
                </a:cubicBezTo>
                <a:cubicBezTo>
                  <a:pt x="862" y="150"/>
                  <a:pt x="835" y="167"/>
                  <a:pt x="805" y="181"/>
                </a:cubicBezTo>
                <a:cubicBezTo>
                  <a:pt x="773" y="197"/>
                  <a:pt x="746" y="219"/>
                  <a:pt x="716" y="237"/>
                </a:cubicBezTo>
                <a:cubicBezTo>
                  <a:pt x="680" y="256"/>
                  <a:pt x="654" y="288"/>
                  <a:pt x="622" y="311"/>
                </a:cubicBezTo>
                <a:cubicBezTo>
                  <a:pt x="605" y="324"/>
                  <a:pt x="588" y="334"/>
                  <a:pt x="572" y="348"/>
                </a:cubicBezTo>
                <a:cubicBezTo>
                  <a:pt x="527" y="388"/>
                  <a:pt x="492" y="434"/>
                  <a:pt x="449" y="475"/>
                </a:cubicBezTo>
                <a:cubicBezTo>
                  <a:pt x="410" y="515"/>
                  <a:pt x="375" y="564"/>
                  <a:pt x="346" y="613"/>
                </a:cubicBezTo>
                <a:cubicBezTo>
                  <a:pt x="315" y="668"/>
                  <a:pt x="272" y="714"/>
                  <a:pt x="243" y="775"/>
                </a:cubicBezTo>
                <a:cubicBezTo>
                  <a:pt x="227" y="808"/>
                  <a:pt x="204" y="840"/>
                  <a:pt x="188" y="871"/>
                </a:cubicBezTo>
                <a:cubicBezTo>
                  <a:pt x="156" y="937"/>
                  <a:pt x="123" y="1000"/>
                  <a:pt x="100" y="1068"/>
                </a:cubicBezTo>
                <a:cubicBezTo>
                  <a:pt x="88" y="1111"/>
                  <a:pt x="72" y="1152"/>
                  <a:pt x="66" y="1198"/>
                </a:cubicBezTo>
                <a:cubicBezTo>
                  <a:pt x="58" y="1260"/>
                  <a:pt x="45" y="1319"/>
                  <a:pt x="32" y="1379"/>
                </a:cubicBezTo>
                <a:cubicBezTo>
                  <a:pt x="26" y="1409"/>
                  <a:pt x="13" y="1436"/>
                  <a:pt x="13" y="1465"/>
                </a:cubicBezTo>
                <a:cubicBezTo>
                  <a:pt x="15" y="1489"/>
                  <a:pt x="1" y="1519"/>
                  <a:pt x="10" y="1550"/>
                </a:cubicBezTo>
                <a:cubicBezTo>
                  <a:pt x="10" y="1558"/>
                  <a:pt x="7" y="1566"/>
                  <a:pt x="7" y="1574"/>
                </a:cubicBezTo>
                <a:cubicBezTo>
                  <a:pt x="4" y="1646"/>
                  <a:pt x="12" y="1717"/>
                  <a:pt x="13" y="1785"/>
                </a:cubicBezTo>
                <a:cubicBezTo>
                  <a:pt x="13" y="1812"/>
                  <a:pt x="16" y="1839"/>
                  <a:pt x="20" y="1865"/>
                </a:cubicBezTo>
                <a:cubicBezTo>
                  <a:pt x="24" y="1893"/>
                  <a:pt x="34" y="1920"/>
                  <a:pt x="34" y="1950"/>
                </a:cubicBezTo>
                <a:cubicBezTo>
                  <a:pt x="32" y="2007"/>
                  <a:pt x="50" y="2061"/>
                  <a:pt x="61" y="2117"/>
                </a:cubicBezTo>
                <a:cubicBezTo>
                  <a:pt x="72" y="2163"/>
                  <a:pt x="83" y="2209"/>
                  <a:pt x="100" y="2253"/>
                </a:cubicBezTo>
                <a:cubicBezTo>
                  <a:pt x="121" y="2301"/>
                  <a:pt x="132" y="2353"/>
                  <a:pt x="159" y="2399"/>
                </a:cubicBezTo>
                <a:cubicBezTo>
                  <a:pt x="194" y="2463"/>
                  <a:pt x="240" y="2520"/>
                  <a:pt x="278" y="2583"/>
                </a:cubicBezTo>
                <a:cubicBezTo>
                  <a:pt x="318" y="2647"/>
                  <a:pt x="362" y="2704"/>
                  <a:pt x="413" y="2759"/>
                </a:cubicBezTo>
                <a:cubicBezTo>
                  <a:pt x="494" y="2847"/>
                  <a:pt x="589" y="2915"/>
                  <a:pt x="680" y="2988"/>
                </a:cubicBezTo>
                <a:cubicBezTo>
                  <a:pt x="703" y="3007"/>
                  <a:pt x="732" y="3023"/>
                  <a:pt x="754" y="3043"/>
                </a:cubicBezTo>
                <a:cubicBezTo>
                  <a:pt x="787" y="3077"/>
                  <a:pt x="829" y="3099"/>
                  <a:pt x="867" y="3116"/>
                </a:cubicBezTo>
                <a:cubicBezTo>
                  <a:pt x="906" y="3137"/>
                  <a:pt x="946" y="3159"/>
                  <a:pt x="989" y="3173"/>
                </a:cubicBezTo>
                <a:cubicBezTo>
                  <a:pt x="1040" y="3189"/>
                  <a:pt x="1087" y="3211"/>
                  <a:pt x="1135" y="3234"/>
                </a:cubicBezTo>
                <a:cubicBezTo>
                  <a:pt x="1138" y="3235"/>
                  <a:pt x="1141" y="3235"/>
                  <a:pt x="1144" y="3235"/>
                </a:cubicBezTo>
                <a:cubicBezTo>
                  <a:pt x="1149" y="3235"/>
                  <a:pt x="1154" y="3234"/>
                  <a:pt x="1159" y="3234"/>
                </a:cubicBezTo>
                <a:cubicBezTo>
                  <a:pt x="1163" y="3234"/>
                  <a:pt x="1166" y="3235"/>
                  <a:pt x="1170" y="3237"/>
                </a:cubicBezTo>
                <a:cubicBezTo>
                  <a:pt x="1200" y="3250"/>
                  <a:pt x="1230" y="3259"/>
                  <a:pt x="1262" y="3267"/>
                </a:cubicBezTo>
                <a:cubicBezTo>
                  <a:pt x="1322" y="3281"/>
                  <a:pt x="1385" y="3289"/>
                  <a:pt x="1447" y="3300"/>
                </a:cubicBezTo>
                <a:cubicBezTo>
                  <a:pt x="1460" y="3302"/>
                  <a:pt x="1471" y="3310"/>
                  <a:pt x="1485" y="3310"/>
                </a:cubicBezTo>
                <a:cubicBezTo>
                  <a:pt x="1543" y="3310"/>
                  <a:pt x="1603" y="3315"/>
                  <a:pt x="1660" y="3315"/>
                </a:cubicBezTo>
                <a:cubicBezTo>
                  <a:pt x="1700" y="3315"/>
                  <a:pt x="1739" y="3315"/>
                  <a:pt x="1779" y="3308"/>
                </a:cubicBezTo>
                <a:cubicBezTo>
                  <a:pt x="1812" y="3302"/>
                  <a:pt x="1849" y="3302"/>
                  <a:pt x="1882" y="3291"/>
                </a:cubicBezTo>
                <a:cubicBezTo>
                  <a:pt x="1909" y="3281"/>
                  <a:pt x="1944" y="3289"/>
                  <a:pt x="1969" y="3278"/>
                </a:cubicBezTo>
                <a:cubicBezTo>
                  <a:pt x="2011" y="3265"/>
                  <a:pt x="2057" y="3262"/>
                  <a:pt x="2096" y="3243"/>
                </a:cubicBezTo>
                <a:cubicBezTo>
                  <a:pt x="2118" y="3230"/>
                  <a:pt x="2142" y="3223"/>
                  <a:pt x="2166" y="3218"/>
                </a:cubicBezTo>
                <a:cubicBezTo>
                  <a:pt x="2185" y="3211"/>
                  <a:pt x="2201" y="3196"/>
                  <a:pt x="2218" y="3196"/>
                </a:cubicBezTo>
                <a:cubicBezTo>
                  <a:pt x="2237" y="3196"/>
                  <a:pt x="2255" y="3189"/>
                  <a:pt x="2266" y="3183"/>
                </a:cubicBezTo>
                <a:cubicBezTo>
                  <a:pt x="2314" y="3151"/>
                  <a:pt x="2372" y="3135"/>
                  <a:pt x="2420" y="3102"/>
                </a:cubicBezTo>
                <a:cubicBezTo>
                  <a:pt x="2444" y="3085"/>
                  <a:pt x="2471" y="3075"/>
                  <a:pt x="2496" y="3054"/>
                </a:cubicBezTo>
                <a:cubicBezTo>
                  <a:pt x="2523" y="3035"/>
                  <a:pt x="2551" y="3016"/>
                  <a:pt x="2580" y="2999"/>
                </a:cubicBezTo>
                <a:cubicBezTo>
                  <a:pt x="2620" y="2973"/>
                  <a:pt x="2655" y="2942"/>
                  <a:pt x="2691" y="2912"/>
                </a:cubicBezTo>
                <a:cubicBezTo>
                  <a:pt x="2718" y="2888"/>
                  <a:pt x="2747" y="2862"/>
                  <a:pt x="2774" y="2837"/>
                </a:cubicBezTo>
                <a:cubicBezTo>
                  <a:pt x="2804" y="2807"/>
                  <a:pt x="2832" y="2774"/>
                  <a:pt x="2864" y="2743"/>
                </a:cubicBezTo>
                <a:cubicBezTo>
                  <a:pt x="2889" y="2720"/>
                  <a:pt x="2908" y="2690"/>
                  <a:pt x="2931" y="2663"/>
                </a:cubicBezTo>
                <a:cubicBezTo>
                  <a:pt x="2977" y="2601"/>
                  <a:pt x="3018" y="2539"/>
                  <a:pt x="3059" y="2475"/>
                </a:cubicBezTo>
                <a:cubicBezTo>
                  <a:pt x="3091" y="2428"/>
                  <a:pt x="3118" y="2379"/>
                  <a:pt x="3138" y="2323"/>
                </a:cubicBezTo>
                <a:cubicBezTo>
                  <a:pt x="3143" y="2314"/>
                  <a:pt x="3145" y="2302"/>
                  <a:pt x="3151" y="2293"/>
                </a:cubicBezTo>
                <a:cubicBezTo>
                  <a:pt x="3167" y="2269"/>
                  <a:pt x="3184" y="2245"/>
                  <a:pt x="3189" y="2218"/>
                </a:cubicBezTo>
                <a:cubicBezTo>
                  <a:pt x="3194" y="2176"/>
                  <a:pt x="3224" y="2142"/>
                  <a:pt x="3218" y="2099"/>
                </a:cubicBezTo>
                <a:cubicBezTo>
                  <a:pt x="3216" y="2087"/>
                  <a:pt x="3238" y="2095"/>
                  <a:pt x="3234" y="2079"/>
                </a:cubicBezTo>
                <a:cubicBezTo>
                  <a:pt x="3229" y="2061"/>
                  <a:pt x="3240" y="2044"/>
                  <a:pt x="3246" y="2030"/>
                </a:cubicBezTo>
                <a:cubicBezTo>
                  <a:pt x="3262" y="1977"/>
                  <a:pt x="3272" y="1925"/>
                  <a:pt x="3284" y="1871"/>
                </a:cubicBezTo>
                <a:cubicBezTo>
                  <a:pt x="3288" y="1855"/>
                  <a:pt x="3302" y="1846"/>
                  <a:pt x="3302" y="1830"/>
                </a:cubicBezTo>
                <a:cubicBezTo>
                  <a:pt x="3297" y="1752"/>
                  <a:pt x="3308" y="1676"/>
                  <a:pt x="3305" y="1600"/>
                </a:cubicBezTo>
                <a:cubicBezTo>
                  <a:pt x="3303" y="1533"/>
                  <a:pt x="3294" y="1470"/>
                  <a:pt x="3289" y="1405"/>
                </a:cubicBezTo>
                <a:cubicBezTo>
                  <a:pt x="3288" y="1371"/>
                  <a:pt x="3276" y="1339"/>
                  <a:pt x="3273" y="1309"/>
                </a:cubicBezTo>
                <a:cubicBezTo>
                  <a:pt x="3273" y="1262"/>
                  <a:pt x="3249" y="1221"/>
                  <a:pt x="3245" y="1174"/>
                </a:cubicBezTo>
                <a:cubicBezTo>
                  <a:pt x="3240" y="1143"/>
                  <a:pt x="3224" y="1109"/>
                  <a:pt x="3215" y="1076"/>
                </a:cubicBezTo>
                <a:cubicBezTo>
                  <a:pt x="3205" y="1044"/>
                  <a:pt x="3199" y="1013"/>
                  <a:pt x="3183" y="984"/>
                </a:cubicBezTo>
                <a:cubicBezTo>
                  <a:pt x="3165" y="952"/>
                  <a:pt x="3161" y="914"/>
                  <a:pt x="3142" y="883"/>
                </a:cubicBezTo>
                <a:cubicBezTo>
                  <a:pt x="3126" y="859"/>
                  <a:pt x="3121" y="827"/>
                  <a:pt x="3110" y="802"/>
                </a:cubicBezTo>
                <a:cubicBezTo>
                  <a:pt x="3094" y="768"/>
                  <a:pt x="3075" y="735"/>
                  <a:pt x="3058" y="700"/>
                </a:cubicBezTo>
                <a:cubicBezTo>
                  <a:pt x="3034" y="659"/>
                  <a:pt x="3008" y="619"/>
                  <a:pt x="2978" y="584"/>
                </a:cubicBezTo>
                <a:lnTo>
                  <a:pt x="2877" y="470"/>
                </a:lnTo>
                <a:cubicBezTo>
                  <a:pt x="2853" y="445"/>
                  <a:pt x="2826" y="426"/>
                  <a:pt x="2802" y="399"/>
                </a:cubicBezTo>
                <a:cubicBezTo>
                  <a:pt x="2778" y="375"/>
                  <a:pt x="2745" y="359"/>
                  <a:pt x="2716" y="342"/>
                </a:cubicBezTo>
                <a:cubicBezTo>
                  <a:pt x="2678" y="316"/>
                  <a:pt x="2637" y="294"/>
                  <a:pt x="2597" y="272"/>
                </a:cubicBezTo>
                <a:cubicBezTo>
                  <a:pt x="2582" y="264"/>
                  <a:pt x="2571" y="253"/>
                  <a:pt x="2555" y="246"/>
                </a:cubicBezTo>
                <a:cubicBezTo>
                  <a:pt x="2517" y="231"/>
                  <a:pt x="2478" y="208"/>
                  <a:pt x="2440" y="193"/>
                </a:cubicBezTo>
                <a:cubicBezTo>
                  <a:pt x="2398" y="175"/>
                  <a:pt x="2356" y="153"/>
                  <a:pt x="2310" y="140"/>
                </a:cubicBezTo>
                <a:cubicBezTo>
                  <a:pt x="2285" y="129"/>
                  <a:pt x="2256" y="124"/>
                  <a:pt x="2231" y="112"/>
                </a:cubicBezTo>
                <a:cubicBezTo>
                  <a:pt x="2206" y="101"/>
                  <a:pt x="2175" y="94"/>
                  <a:pt x="2150" y="89"/>
                </a:cubicBezTo>
                <a:cubicBezTo>
                  <a:pt x="2112" y="81"/>
                  <a:pt x="2079" y="66"/>
                  <a:pt x="2042" y="55"/>
                </a:cubicBezTo>
                <a:cubicBezTo>
                  <a:pt x="2009" y="45"/>
                  <a:pt x="1972" y="37"/>
                  <a:pt x="1939" y="29"/>
                </a:cubicBezTo>
                <a:cubicBezTo>
                  <a:pt x="1920" y="24"/>
                  <a:pt x="1896" y="23"/>
                  <a:pt x="1872" y="21"/>
                </a:cubicBezTo>
                <a:cubicBezTo>
                  <a:pt x="1818" y="16"/>
                  <a:pt x="1764" y="4"/>
                  <a:pt x="1709" y="4"/>
                </a:cubicBezTo>
                <a:cubicBezTo>
                  <a:pt x="1700" y="4"/>
                  <a:pt x="1691" y="5"/>
                  <a:pt x="1682" y="5"/>
                </a:cubicBezTo>
                <a:cubicBezTo>
                  <a:pt x="1678" y="6"/>
                  <a:pt x="1674" y="6"/>
                  <a:pt x="1671" y="6"/>
                </a:cubicBezTo>
                <a:cubicBezTo>
                  <a:pt x="1640" y="6"/>
                  <a:pt x="1612" y="1"/>
                  <a:pt x="1582" y="1"/>
                </a:cubicBezTo>
                <a:close/>
              </a:path>
            </a:pathLst>
          </a:custGeom>
          <a:gradFill flip="none" rotWithShape="1">
            <a:gsLst>
              <a:gs pos="0">
                <a:srgbClr val="0C4E7E"/>
              </a:gs>
              <a:gs pos="0">
                <a:srgbClr val="061A2D"/>
              </a:gs>
            </a:gsLst>
            <a:lin ang="10800000" scaled="1"/>
            <a:tileRect/>
          </a:gradFill>
          <a:ln>
            <a:noFill/>
          </a:ln>
          <a:effectLst>
            <a:glow rad="127000">
              <a:srgbClr val="0C4E7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227A86-4C45-47AD-A23D-9DF988282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182" y="1268012"/>
            <a:ext cx="216000" cy="216000"/>
          </a:xfrm>
          <a:prstGeom prst="rect">
            <a:avLst/>
          </a:prstGeom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80A88F-7903-57B4-7127-4D5F5246BC20}"/>
              </a:ext>
            </a:extLst>
          </p:cNvPr>
          <p:cNvSpPr/>
          <p:nvPr/>
        </p:nvSpPr>
        <p:spPr>
          <a:xfrm>
            <a:off x="9767326" y="914346"/>
            <a:ext cx="2124672" cy="947651"/>
          </a:xfrm>
          <a:prstGeom prst="roundRect">
            <a:avLst/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Google Shape;2769;p46">
            <a:extLst>
              <a:ext uri="{FF2B5EF4-FFF2-40B4-BE49-F238E27FC236}">
                <a16:creationId xmlns:a16="http://schemas.microsoft.com/office/drawing/2014/main" id="{39C093B3-C854-48CF-BAAB-809817304DAC}"/>
              </a:ext>
            </a:extLst>
          </p:cNvPr>
          <p:cNvSpPr/>
          <p:nvPr/>
        </p:nvSpPr>
        <p:spPr>
          <a:xfrm>
            <a:off x="9910022" y="1160012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3309" h="3315" extrusionOk="0">
                <a:moveTo>
                  <a:pt x="1582" y="1"/>
                </a:moveTo>
                <a:cubicBezTo>
                  <a:pt x="1516" y="1"/>
                  <a:pt x="1447" y="10"/>
                  <a:pt x="1382" y="10"/>
                </a:cubicBezTo>
                <a:cubicBezTo>
                  <a:pt x="1374" y="10"/>
                  <a:pt x="1368" y="13"/>
                  <a:pt x="1362" y="15"/>
                </a:cubicBezTo>
                <a:cubicBezTo>
                  <a:pt x="1343" y="18"/>
                  <a:pt x="1325" y="24"/>
                  <a:pt x="1306" y="26"/>
                </a:cubicBezTo>
                <a:cubicBezTo>
                  <a:pt x="1289" y="28"/>
                  <a:pt x="1272" y="33"/>
                  <a:pt x="1255" y="33"/>
                </a:cubicBezTo>
                <a:cubicBezTo>
                  <a:pt x="1247" y="33"/>
                  <a:pt x="1238" y="32"/>
                  <a:pt x="1230" y="29"/>
                </a:cubicBezTo>
                <a:cubicBezTo>
                  <a:pt x="1228" y="28"/>
                  <a:pt x="1226" y="28"/>
                  <a:pt x="1223" y="28"/>
                </a:cubicBezTo>
                <a:cubicBezTo>
                  <a:pt x="1211" y="28"/>
                  <a:pt x="1192" y="38"/>
                  <a:pt x="1176" y="40"/>
                </a:cubicBezTo>
                <a:cubicBezTo>
                  <a:pt x="1132" y="48"/>
                  <a:pt x="1089" y="62"/>
                  <a:pt x="1048" y="77"/>
                </a:cubicBezTo>
                <a:cubicBezTo>
                  <a:pt x="995" y="96"/>
                  <a:pt x="944" y="116"/>
                  <a:pt x="892" y="137"/>
                </a:cubicBezTo>
                <a:cubicBezTo>
                  <a:pt x="862" y="150"/>
                  <a:pt x="835" y="167"/>
                  <a:pt x="805" y="181"/>
                </a:cubicBezTo>
                <a:cubicBezTo>
                  <a:pt x="773" y="197"/>
                  <a:pt x="746" y="219"/>
                  <a:pt x="716" y="237"/>
                </a:cubicBezTo>
                <a:cubicBezTo>
                  <a:pt x="680" y="256"/>
                  <a:pt x="654" y="288"/>
                  <a:pt x="622" y="311"/>
                </a:cubicBezTo>
                <a:cubicBezTo>
                  <a:pt x="605" y="324"/>
                  <a:pt x="588" y="334"/>
                  <a:pt x="572" y="348"/>
                </a:cubicBezTo>
                <a:cubicBezTo>
                  <a:pt x="527" y="388"/>
                  <a:pt x="492" y="434"/>
                  <a:pt x="449" y="475"/>
                </a:cubicBezTo>
                <a:cubicBezTo>
                  <a:pt x="410" y="515"/>
                  <a:pt x="375" y="564"/>
                  <a:pt x="346" y="613"/>
                </a:cubicBezTo>
                <a:cubicBezTo>
                  <a:pt x="315" y="668"/>
                  <a:pt x="272" y="714"/>
                  <a:pt x="243" y="775"/>
                </a:cubicBezTo>
                <a:cubicBezTo>
                  <a:pt x="227" y="808"/>
                  <a:pt x="204" y="840"/>
                  <a:pt x="188" y="871"/>
                </a:cubicBezTo>
                <a:cubicBezTo>
                  <a:pt x="156" y="937"/>
                  <a:pt x="123" y="1000"/>
                  <a:pt x="100" y="1068"/>
                </a:cubicBezTo>
                <a:cubicBezTo>
                  <a:pt x="88" y="1111"/>
                  <a:pt x="72" y="1152"/>
                  <a:pt x="66" y="1198"/>
                </a:cubicBezTo>
                <a:cubicBezTo>
                  <a:pt x="58" y="1260"/>
                  <a:pt x="45" y="1319"/>
                  <a:pt x="32" y="1379"/>
                </a:cubicBezTo>
                <a:cubicBezTo>
                  <a:pt x="26" y="1409"/>
                  <a:pt x="13" y="1436"/>
                  <a:pt x="13" y="1465"/>
                </a:cubicBezTo>
                <a:cubicBezTo>
                  <a:pt x="15" y="1489"/>
                  <a:pt x="1" y="1519"/>
                  <a:pt x="10" y="1550"/>
                </a:cubicBezTo>
                <a:cubicBezTo>
                  <a:pt x="10" y="1558"/>
                  <a:pt x="7" y="1566"/>
                  <a:pt x="7" y="1574"/>
                </a:cubicBezTo>
                <a:cubicBezTo>
                  <a:pt x="4" y="1646"/>
                  <a:pt x="12" y="1717"/>
                  <a:pt x="13" y="1785"/>
                </a:cubicBezTo>
                <a:cubicBezTo>
                  <a:pt x="13" y="1812"/>
                  <a:pt x="16" y="1839"/>
                  <a:pt x="20" y="1865"/>
                </a:cubicBezTo>
                <a:cubicBezTo>
                  <a:pt x="24" y="1893"/>
                  <a:pt x="34" y="1920"/>
                  <a:pt x="34" y="1950"/>
                </a:cubicBezTo>
                <a:cubicBezTo>
                  <a:pt x="32" y="2007"/>
                  <a:pt x="50" y="2061"/>
                  <a:pt x="61" y="2117"/>
                </a:cubicBezTo>
                <a:cubicBezTo>
                  <a:pt x="72" y="2163"/>
                  <a:pt x="83" y="2209"/>
                  <a:pt x="100" y="2253"/>
                </a:cubicBezTo>
                <a:cubicBezTo>
                  <a:pt x="121" y="2301"/>
                  <a:pt x="132" y="2353"/>
                  <a:pt x="159" y="2399"/>
                </a:cubicBezTo>
                <a:cubicBezTo>
                  <a:pt x="194" y="2463"/>
                  <a:pt x="240" y="2520"/>
                  <a:pt x="278" y="2583"/>
                </a:cubicBezTo>
                <a:cubicBezTo>
                  <a:pt x="318" y="2647"/>
                  <a:pt x="362" y="2704"/>
                  <a:pt x="413" y="2759"/>
                </a:cubicBezTo>
                <a:cubicBezTo>
                  <a:pt x="494" y="2847"/>
                  <a:pt x="589" y="2915"/>
                  <a:pt x="680" y="2988"/>
                </a:cubicBezTo>
                <a:cubicBezTo>
                  <a:pt x="703" y="3007"/>
                  <a:pt x="732" y="3023"/>
                  <a:pt x="754" y="3043"/>
                </a:cubicBezTo>
                <a:cubicBezTo>
                  <a:pt x="787" y="3077"/>
                  <a:pt x="829" y="3099"/>
                  <a:pt x="867" y="3116"/>
                </a:cubicBezTo>
                <a:cubicBezTo>
                  <a:pt x="906" y="3137"/>
                  <a:pt x="946" y="3159"/>
                  <a:pt x="989" y="3173"/>
                </a:cubicBezTo>
                <a:cubicBezTo>
                  <a:pt x="1040" y="3189"/>
                  <a:pt x="1087" y="3211"/>
                  <a:pt x="1135" y="3234"/>
                </a:cubicBezTo>
                <a:cubicBezTo>
                  <a:pt x="1138" y="3235"/>
                  <a:pt x="1141" y="3235"/>
                  <a:pt x="1144" y="3235"/>
                </a:cubicBezTo>
                <a:cubicBezTo>
                  <a:pt x="1149" y="3235"/>
                  <a:pt x="1154" y="3234"/>
                  <a:pt x="1159" y="3234"/>
                </a:cubicBezTo>
                <a:cubicBezTo>
                  <a:pt x="1163" y="3234"/>
                  <a:pt x="1166" y="3235"/>
                  <a:pt x="1170" y="3237"/>
                </a:cubicBezTo>
                <a:cubicBezTo>
                  <a:pt x="1200" y="3250"/>
                  <a:pt x="1230" y="3259"/>
                  <a:pt x="1262" y="3267"/>
                </a:cubicBezTo>
                <a:cubicBezTo>
                  <a:pt x="1322" y="3281"/>
                  <a:pt x="1385" y="3289"/>
                  <a:pt x="1447" y="3300"/>
                </a:cubicBezTo>
                <a:cubicBezTo>
                  <a:pt x="1460" y="3302"/>
                  <a:pt x="1471" y="3310"/>
                  <a:pt x="1485" y="3310"/>
                </a:cubicBezTo>
                <a:cubicBezTo>
                  <a:pt x="1543" y="3310"/>
                  <a:pt x="1603" y="3315"/>
                  <a:pt x="1660" y="3315"/>
                </a:cubicBezTo>
                <a:cubicBezTo>
                  <a:pt x="1700" y="3315"/>
                  <a:pt x="1739" y="3315"/>
                  <a:pt x="1779" y="3308"/>
                </a:cubicBezTo>
                <a:cubicBezTo>
                  <a:pt x="1812" y="3302"/>
                  <a:pt x="1849" y="3302"/>
                  <a:pt x="1882" y="3291"/>
                </a:cubicBezTo>
                <a:cubicBezTo>
                  <a:pt x="1909" y="3281"/>
                  <a:pt x="1944" y="3289"/>
                  <a:pt x="1969" y="3278"/>
                </a:cubicBezTo>
                <a:cubicBezTo>
                  <a:pt x="2011" y="3265"/>
                  <a:pt x="2057" y="3262"/>
                  <a:pt x="2096" y="3243"/>
                </a:cubicBezTo>
                <a:cubicBezTo>
                  <a:pt x="2118" y="3230"/>
                  <a:pt x="2142" y="3223"/>
                  <a:pt x="2166" y="3218"/>
                </a:cubicBezTo>
                <a:cubicBezTo>
                  <a:pt x="2185" y="3211"/>
                  <a:pt x="2201" y="3196"/>
                  <a:pt x="2218" y="3196"/>
                </a:cubicBezTo>
                <a:cubicBezTo>
                  <a:pt x="2237" y="3196"/>
                  <a:pt x="2255" y="3189"/>
                  <a:pt x="2266" y="3183"/>
                </a:cubicBezTo>
                <a:cubicBezTo>
                  <a:pt x="2314" y="3151"/>
                  <a:pt x="2372" y="3135"/>
                  <a:pt x="2420" y="3102"/>
                </a:cubicBezTo>
                <a:cubicBezTo>
                  <a:pt x="2444" y="3085"/>
                  <a:pt x="2471" y="3075"/>
                  <a:pt x="2496" y="3054"/>
                </a:cubicBezTo>
                <a:cubicBezTo>
                  <a:pt x="2523" y="3035"/>
                  <a:pt x="2551" y="3016"/>
                  <a:pt x="2580" y="2999"/>
                </a:cubicBezTo>
                <a:cubicBezTo>
                  <a:pt x="2620" y="2973"/>
                  <a:pt x="2655" y="2942"/>
                  <a:pt x="2691" y="2912"/>
                </a:cubicBezTo>
                <a:cubicBezTo>
                  <a:pt x="2718" y="2888"/>
                  <a:pt x="2747" y="2862"/>
                  <a:pt x="2774" y="2837"/>
                </a:cubicBezTo>
                <a:cubicBezTo>
                  <a:pt x="2804" y="2807"/>
                  <a:pt x="2832" y="2774"/>
                  <a:pt x="2864" y="2743"/>
                </a:cubicBezTo>
                <a:cubicBezTo>
                  <a:pt x="2889" y="2720"/>
                  <a:pt x="2908" y="2690"/>
                  <a:pt x="2931" y="2663"/>
                </a:cubicBezTo>
                <a:cubicBezTo>
                  <a:pt x="2977" y="2601"/>
                  <a:pt x="3018" y="2539"/>
                  <a:pt x="3059" y="2475"/>
                </a:cubicBezTo>
                <a:cubicBezTo>
                  <a:pt x="3091" y="2428"/>
                  <a:pt x="3118" y="2379"/>
                  <a:pt x="3138" y="2323"/>
                </a:cubicBezTo>
                <a:cubicBezTo>
                  <a:pt x="3143" y="2314"/>
                  <a:pt x="3145" y="2302"/>
                  <a:pt x="3151" y="2293"/>
                </a:cubicBezTo>
                <a:cubicBezTo>
                  <a:pt x="3167" y="2269"/>
                  <a:pt x="3184" y="2245"/>
                  <a:pt x="3189" y="2218"/>
                </a:cubicBezTo>
                <a:cubicBezTo>
                  <a:pt x="3194" y="2176"/>
                  <a:pt x="3224" y="2142"/>
                  <a:pt x="3218" y="2099"/>
                </a:cubicBezTo>
                <a:cubicBezTo>
                  <a:pt x="3216" y="2087"/>
                  <a:pt x="3238" y="2095"/>
                  <a:pt x="3234" y="2079"/>
                </a:cubicBezTo>
                <a:cubicBezTo>
                  <a:pt x="3229" y="2061"/>
                  <a:pt x="3240" y="2044"/>
                  <a:pt x="3246" y="2030"/>
                </a:cubicBezTo>
                <a:cubicBezTo>
                  <a:pt x="3262" y="1977"/>
                  <a:pt x="3272" y="1925"/>
                  <a:pt x="3284" y="1871"/>
                </a:cubicBezTo>
                <a:cubicBezTo>
                  <a:pt x="3288" y="1855"/>
                  <a:pt x="3302" y="1846"/>
                  <a:pt x="3302" y="1830"/>
                </a:cubicBezTo>
                <a:cubicBezTo>
                  <a:pt x="3297" y="1752"/>
                  <a:pt x="3308" y="1676"/>
                  <a:pt x="3305" y="1600"/>
                </a:cubicBezTo>
                <a:cubicBezTo>
                  <a:pt x="3303" y="1533"/>
                  <a:pt x="3294" y="1470"/>
                  <a:pt x="3289" y="1405"/>
                </a:cubicBezTo>
                <a:cubicBezTo>
                  <a:pt x="3288" y="1371"/>
                  <a:pt x="3276" y="1339"/>
                  <a:pt x="3273" y="1309"/>
                </a:cubicBezTo>
                <a:cubicBezTo>
                  <a:pt x="3273" y="1262"/>
                  <a:pt x="3249" y="1221"/>
                  <a:pt x="3245" y="1174"/>
                </a:cubicBezTo>
                <a:cubicBezTo>
                  <a:pt x="3240" y="1143"/>
                  <a:pt x="3224" y="1109"/>
                  <a:pt x="3215" y="1076"/>
                </a:cubicBezTo>
                <a:cubicBezTo>
                  <a:pt x="3205" y="1044"/>
                  <a:pt x="3199" y="1013"/>
                  <a:pt x="3183" y="984"/>
                </a:cubicBezTo>
                <a:cubicBezTo>
                  <a:pt x="3165" y="952"/>
                  <a:pt x="3161" y="914"/>
                  <a:pt x="3142" y="883"/>
                </a:cubicBezTo>
                <a:cubicBezTo>
                  <a:pt x="3126" y="859"/>
                  <a:pt x="3121" y="827"/>
                  <a:pt x="3110" y="802"/>
                </a:cubicBezTo>
                <a:cubicBezTo>
                  <a:pt x="3094" y="768"/>
                  <a:pt x="3075" y="735"/>
                  <a:pt x="3058" y="700"/>
                </a:cubicBezTo>
                <a:cubicBezTo>
                  <a:pt x="3034" y="659"/>
                  <a:pt x="3008" y="619"/>
                  <a:pt x="2978" y="584"/>
                </a:cubicBezTo>
                <a:lnTo>
                  <a:pt x="2877" y="470"/>
                </a:lnTo>
                <a:cubicBezTo>
                  <a:pt x="2853" y="445"/>
                  <a:pt x="2826" y="426"/>
                  <a:pt x="2802" y="399"/>
                </a:cubicBezTo>
                <a:cubicBezTo>
                  <a:pt x="2778" y="375"/>
                  <a:pt x="2745" y="359"/>
                  <a:pt x="2716" y="342"/>
                </a:cubicBezTo>
                <a:cubicBezTo>
                  <a:pt x="2678" y="316"/>
                  <a:pt x="2637" y="294"/>
                  <a:pt x="2597" y="272"/>
                </a:cubicBezTo>
                <a:cubicBezTo>
                  <a:pt x="2582" y="264"/>
                  <a:pt x="2571" y="253"/>
                  <a:pt x="2555" y="246"/>
                </a:cubicBezTo>
                <a:cubicBezTo>
                  <a:pt x="2517" y="231"/>
                  <a:pt x="2478" y="208"/>
                  <a:pt x="2440" y="193"/>
                </a:cubicBezTo>
                <a:cubicBezTo>
                  <a:pt x="2398" y="175"/>
                  <a:pt x="2356" y="153"/>
                  <a:pt x="2310" y="140"/>
                </a:cubicBezTo>
                <a:cubicBezTo>
                  <a:pt x="2285" y="129"/>
                  <a:pt x="2256" y="124"/>
                  <a:pt x="2231" y="112"/>
                </a:cubicBezTo>
                <a:cubicBezTo>
                  <a:pt x="2206" y="101"/>
                  <a:pt x="2175" y="94"/>
                  <a:pt x="2150" y="89"/>
                </a:cubicBezTo>
                <a:cubicBezTo>
                  <a:pt x="2112" y="81"/>
                  <a:pt x="2079" y="66"/>
                  <a:pt x="2042" y="55"/>
                </a:cubicBezTo>
                <a:cubicBezTo>
                  <a:pt x="2009" y="45"/>
                  <a:pt x="1972" y="37"/>
                  <a:pt x="1939" y="29"/>
                </a:cubicBezTo>
                <a:cubicBezTo>
                  <a:pt x="1920" y="24"/>
                  <a:pt x="1896" y="23"/>
                  <a:pt x="1872" y="21"/>
                </a:cubicBezTo>
                <a:cubicBezTo>
                  <a:pt x="1818" y="16"/>
                  <a:pt x="1764" y="4"/>
                  <a:pt x="1709" y="4"/>
                </a:cubicBezTo>
                <a:cubicBezTo>
                  <a:pt x="1700" y="4"/>
                  <a:pt x="1691" y="5"/>
                  <a:pt x="1682" y="5"/>
                </a:cubicBezTo>
                <a:cubicBezTo>
                  <a:pt x="1678" y="6"/>
                  <a:pt x="1674" y="6"/>
                  <a:pt x="1671" y="6"/>
                </a:cubicBezTo>
                <a:cubicBezTo>
                  <a:pt x="1640" y="6"/>
                  <a:pt x="1612" y="1"/>
                  <a:pt x="1582" y="1"/>
                </a:cubicBezTo>
                <a:close/>
              </a:path>
            </a:pathLst>
          </a:custGeom>
          <a:gradFill flip="none" rotWithShape="1">
            <a:gsLst>
              <a:gs pos="0">
                <a:srgbClr val="0C4E7E"/>
              </a:gs>
              <a:gs pos="0">
                <a:srgbClr val="061A2D"/>
              </a:gs>
            </a:gsLst>
            <a:lin ang="10800000" scaled="1"/>
            <a:tileRect/>
          </a:gradFill>
          <a:ln>
            <a:noFill/>
          </a:ln>
          <a:effectLst>
            <a:glow rad="127000">
              <a:srgbClr val="0C4E7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0ACA99BF-98AB-4A6F-AACA-613BBD0E5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18022" y="1268012"/>
            <a:ext cx="216000" cy="216000"/>
          </a:xfrm>
          <a:prstGeom prst="rect">
            <a:avLst/>
          </a:prstGeom>
          <a:effectLst>
            <a:outerShdw blurRad="63500" sx="102000" sy="102000" algn="ctr" rotWithShape="0">
              <a:srgbClr val="BC6FFF">
                <a:alpha val="40000"/>
              </a:srgbClr>
            </a:outerShdw>
          </a:effectLst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E96C99D2-85DB-4D49-DC7D-E72573704C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06C9076C-9345-4B7E-955C-9A9AB740D167}"/>
              </a:ext>
            </a:extLst>
          </p:cNvPr>
          <p:cNvSpPr/>
          <p:nvPr/>
        </p:nvSpPr>
        <p:spPr>
          <a:xfrm>
            <a:off x="49306" y="49026"/>
            <a:ext cx="12093388" cy="6759949"/>
          </a:xfrm>
          <a:prstGeom prst="roundRect">
            <a:avLst>
              <a:gd name="adj" fmla="val 1194"/>
            </a:avLst>
          </a:prstGeom>
          <a:gradFill>
            <a:gsLst>
              <a:gs pos="0">
                <a:srgbClr val="041220"/>
              </a:gs>
              <a:gs pos="100000">
                <a:srgbClr val="040E1C"/>
              </a:gs>
            </a:gsLst>
            <a:lin ang="10800000" scaled="1"/>
          </a:gradFill>
          <a:ln>
            <a:noFill/>
          </a:ln>
          <a:effectLst>
            <a:outerShdw blurRad="63500" sx="102000" sy="102000" algn="ctr" rotWithShape="0">
              <a:srgbClr val="0C4E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D99B833-E7E9-4C58-96D0-96581D38F435}"/>
              </a:ext>
            </a:extLst>
          </p:cNvPr>
          <p:cNvSpPr/>
          <p:nvPr/>
        </p:nvSpPr>
        <p:spPr>
          <a:xfrm>
            <a:off x="129396" y="101968"/>
            <a:ext cx="11924115" cy="6654064"/>
          </a:xfrm>
          <a:prstGeom prst="roundRect">
            <a:avLst>
              <a:gd name="adj" fmla="val 109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526F347-58D6-4C80-859C-156091E4F019}"/>
              </a:ext>
            </a:extLst>
          </p:cNvPr>
          <p:cNvSpPr/>
          <p:nvPr/>
        </p:nvSpPr>
        <p:spPr>
          <a:xfrm>
            <a:off x="646342" y="1899640"/>
            <a:ext cx="10899316" cy="4602285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464AE1B2-1427-4B54-AF30-3B261030962F}"/>
              </a:ext>
            </a:extLst>
          </p:cNvPr>
          <p:cNvSpPr/>
          <p:nvPr/>
        </p:nvSpPr>
        <p:spPr>
          <a:xfrm>
            <a:off x="646342" y="1899640"/>
            <a:ext cx="10899316" cy="4470022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642CB5D9-92D3-41EF-87D3-0C925E436A97}"/>
              </a:ext>
            </a:extLst>
          </p:cNvPr>
          <p:cNvSpPr/>
          <p:nvPr/>
        </p:nvSpPr>
        <p:spPr>
          <a:xfrm>
            <a:off x="646342" y="1899640"/>
            <a:ext cx="10899316" cy="4336364"/>
          </a:xfrm>
          <a:prstGeom prst="roundRect">
            <a:avLst>
              <a:gd name="adj" fmla="val 3108"/>
            </a:avLst>
          </a:prstGeom>
          <a:solidFill>
            <a:srgbClr val="050E1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819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</Words>
  <Application>Microsoft Office PowerPoint</Application>
  <PresentationFormat>Widescreen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Decolando Carreiras 2022</dc:title>
  <dc:creator>Rafael Rubio</dc:creator>
  <cp:lastModifiedBy>Tulio Melibeu</cp:lastModifiedBy>
  <cp:revision>3</cp:revision>
  <dcterms:created xsi:type="dcterms:W3CDTF">2022-04-21T00:30:15Z</dcterms:created>
  <dcterms:modified xsi:type="dcterms:W3CDTF">2022-05-20T14:57:40Z</dcterms:modified>
</cp:coreProperties>
</file>